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0"/>
  </p:notesMasterIdLst>
  <p:sldIdLst>
    <p:sldId id="257" r:id="rId2"/>
    <p:sldId id="280" r:id="rId3"/>
    <p:sldId id="278" r:id="rId4"/>
    <p:sldId id="259" r:id="rId5"/>
    <p:sldId id="282" r:id="rId6"/>
    <p:sldId id="284" r:id="rId7"/>
    <p:sldId id="295" r:id="rId8"/>
    <p:sldId id="297" r:id="rId9"/>
    <p:sldId id="287" r:id="rId10"/>
    <p:sldId id="289" r:id="rId11"/>
    <p:sldId id="290" r:id="rId12"/>
    <p:sldId id="256" r:id="rId13"/>
    <p:sldId id="265" r:id="rId14"/>
    <p:sldId id="294" r:id="rId15"/>
    <p:sldId id="292" r:id="rId16"/>
    <p:sldId id="268" r:id="rId17"/>
    <p:sldId id="291" r:id="rId18"/>
    <p:sldId id="29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32705-E8BE-4773-9883-E42C9795335E}" v="922" dt="2024-08-11T05:14:49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Arthur Otibu" userId="2870547d58b43518" providerId="LiveId" clId="{A5232705-E8BE-4773-9883-E42C9795335E}"/>
    <pc:docChg chg="undo custSel addSld delSld modSld sldOrd">
      <pc:chgData name="Sonia Arthur Otibu" userId="2870547d58b43518" providerId="LiveId" clId="{A5232705-E8BE-4773-9883-E42C9795335E}" dt="2024-08-11T05:15:39.844" v="1805" actId="14100"/>
      <pc:docMkLst>
        <pc:docMk/>
      </pc:docMkLst>
      <pc:sldChg chg="modSp mod">
        <pc:chgData name="Sonia Arthur Otibu" userId="2870547d58b43518" providerId="LiveId" clId="{A5232705-E8BE-4773-9883-E42C9795335E}" dt="2024-08-11T05:04:24.537" v="1697" actId="14100"/>
        <pc:sldMkLst>
          <pc:docMk/>
          <pc:sldMk cId="1374357341" sldId="256"/>
        </pc:sldMkLst>
        <pc:picChg chg="mod">
          <ac:chgData name="Sonia Arthur Otibu" userId="2870547d58b43518" providerId="LiveId" clId="{A5232705-E8BE-4773-9883-E42C9795335E}" dt="2024-08-11T05:03:48.065" v="1691" actId="14100"/>
          <ac:picMkLst>
            <pc:docMk/>
            <pc:sldMk cId="1374357341" sldId="256"/>
            <ac:picMk id="5" creationId="{D1C8F007-A5F7-CA7F-6952-574BDB817D71}"/>
          </ac:picMkLst>
        </pc:picChg>
        <pc:picChg chg="mod">
          <ac:chgData name="Sonia Arthur Otibu" userId="2870547d58b43518" providerId="LiveId" clId="{A5232705-E8BE-4773-9883-E42C9795335E}" dt="2024-08-11T05:04:18.398" v="1696" actId="14100"/>
          <ac:picMkLst>
            <pc:docMk/>
            <pc:sldMk cId="1374357341" sldId="256"/>
            <ac:picMk id="7" creationId="{F3532C89-2C85-5B0A-D0B2-88E2D0DD39B9}"/>
          </ac:picMkLst>
        </pc:picChg>
        <pc:picChg chg="mod">
          <ac:chgData name="Sonia Arthur Otibu" userId="2870547d58b43518" providerId="LiveId" clId="{A5232705-E8BE-4773-9883-E42C9795335E}" dt="2024-08-11T05:04:24.537" v="1697" actId="14100"/>
          <ac:picMkLst>
            <pc:docMk/>
            <pc:sldMk cId="1374357341" sldId="256"/>
            <ac:picMk id="9" creationId="{2A18AC28-AF5E-6DAA-2FDD-713CA54D46A4}"/>
          </ac:picMkLst>
        </pc:picChg>
      </pc:sldChg>
      <pc:sldChg chg="modSp mod">
        <pc:chgData name="Sonia Arthur Otibu" userId="2870547d58b43518" providerId="LiveId" clId="{A5232705-E8BE-4773-9883-E42C9795335E}" dt="2024-08-11T04:08:36.336" v="594"/>
        <pc:sldMkLst>
          <pc:docMk/>
          <pc:sldMk cId="3425049355" sldId="259"/>
        </pc:sldMkLst>
        <pc:spChg chg="mod">
          <ac:chgData name="Sonia Arthur Otibu" userId="2870547d58b43518" providerId="LiveId" clId="{A5232705-E8BE-4773-9883-E42C9795335E}" dt="2024-08-11T04:08:18.359" v="591" actId="27636"/>
          <ac:spMkLst>
            <pc:docMk/>
            <pc:sldMk cId="3425049355" sldId="259"/>
            <ac:spMk id="2" creationId="{0956FB0D-BC58-6402-EA75-D5F7EB29459F}"/>
          </ac:spMkLst>
        </pc:spChg>
        <pc:graphicFrameChg chg="mod">
          <ac:chgData name="Sonia Arthur Otibu" userId="2870547d58b43518" providerId="LiveId" clId="{A5232705-E8BE-4773-9883-E42C9795335E}" dt="2024-08-11T04:08:36.336" v="594"/>
          <ac:graphicFrameMkLst>
            <pc:docMk/>
            <pc:sldMk cId="3425049355" sldId="259"/>
            <ac:graphicFrameMk id="7" creationId="{CD7EE429-B9B7-1339-B27D-0EA34C01A42D}"/>
          </ac:graphicFrameMkLst>
        </pc:graphicFrameChg>
      </pc:sldChg>
      <pc:sldChg chg="addSp delSp modSp mod">
        <pc:chgData name="Sonia Arthur Otibu" userId="2870547d58b43518" providerId="LiveId" clId="{A5232705-E8BE-4773-9883-E42C9795335E}" dt="2024-08-11T05:06:06.834" v="1703" actId="113"/>
        <pc:sldMkLst>
          <pc:docMk/>
          <pc:sldMk cId="4218316932" sldId="265"/>
        </pc:sldMkLst>
        <pc:spChg chg="mod">
          <ac:chgData name="Sonia Arthur Otibu" userId="2870547d58b43518" providerId="LiveId" clId="{A5232705-E8BE-4773-9883-E42C9795335E}" dt="2024-08-11T05:06:00.621" v="1702" actId="255"/>
          <ac:spMkLst>
            <pc:docMk/>
            <pc:sldMk cId="4218316932" sldId="265"/>
            <ac:spMk id="2" creationId="{DBD920A0-81AB-918D-746C-B3CA38BFB305}"/>
          </ac:spMkLst>
        </pc:spChg>
        <pc:spChg chg="mod">
          <ac:chgData name="Sonia Arthur Otibu" userId="2870547d58b43518" providerId="LiveId" clId="{A5232705-E8BE-4773-9883-E42C9795335E}" dt="2024-08-11T05:06:06.834" v="1703" actId="113"/>
          <ac:spMkLst>
            <pc:docMk/>
            <pc:sldMk cId="4218316932" sldId="265"/>
            <ac:spMk id="3" creationId="{19FB57BF-066F-0B83-9E66-944CEC0FAC3D}"/>
          </ac:spMkLst>
        </pc:spChg>
        <pc:spChg chg="add del">
          <ac:chgData name="Sonia Arthur Otibu" userId="2870547d58b43518" providerId="LiveId" clId="{A5232705-E8BE-4773-9883-E42C9795335E}" dt="2024-08-11T05:05:34.450" v="1700" actId="26606"/>
          <ac:spMkLst>
            <pc:docMk/>
            <pc:sldMk cId="4218316932" sldId="265"/>
            <ac:spMk id="11" creationId="{4DE0D6BE-330A-422D-9BD9-1E18F73C6E1E}"/>
          </ac:spMkLst>
        </pc:spChg>
        <pc:spChg chg="add">
          <ac:chgData name="Sonia Arthur Otibu" userId="2870547d58b43518" providerId="LiveId" clId="{A5232705-E8BE-4773-9883-E42C9795335E}" dt="2024-08-11T05:05:34.450" v="1700" actId="26606"/>
          <ac:spMkLst>
            <pc:docMk/>
            <pc:sldMk cId="4218316932" sldId="265"/>
            <ac:spMk id="18" creationId="{8303E62F-257C-43A0-BEF7-E0DECD856D26}"/>
          </ac:spMkLst>
        </pc:spChg>
        <pc:picChg chg="mod ord">
          <ac:chgData name="Sonia Arthur Otibu" userId="2870547d58b43518" providerId="LiveId" clId="{A5232705-E8BE-4773-9883-E42C9795335E}" dt="2024-08-11T05:05:34.450" v="1700" actId="26606"/>
          <ac:picMkLst>
            <pc:docMk/>
            <pc:sldMk cId="4218316932" sldId="265"/>
            <ac:picMk id="10" creationId="{253C309A-B5F3-4B90-66C9-37BCF90C8169}"/>
          </ac:picMkLst>
        </pc:picChg>
        <pc:cxnChg chg="add del">
          <ac:chgData name="Sonia Arthur Otibu" userId="2870547d58b43518" providerId="LiveId" clId="{A5232705-E8BE-4773-9883-E42C9795335E}" dt="2024-08-11T05:05:34.434" v="1699" actId="26606"/>
          <ac:cxnSpMkLst>
            <pc:docMk/>
            <pc:sldMk cId="4218316932" sldId="265"/>
            <ac:cxnSpMk id="16" creationId="{E2A31A05-19BB-4F84-9402-E8569CBDBDB3}"/>
          </ac:cxnSpMkLst>
        </pc:cxnChg>
      </pc:sldChg>
      <pc:sldChg chg="modSp mod">
        <pc:chgData name="Sonia Arthur Otibu" userId="2870547d58b43518" providerId="LiveId" clId="{A5232705-E8BE-4773-9883-E42C9795335E}" dt="2024-08-11T05:11:00.932" v="1755" actId="14100"/>
        <pc:sldMkLst>
          <pc:docMk/>
          <pc:sldMk cId="2578068716" sldId="268"/>
        </pc:sldMkLst>
        <pc:spChg chg="mod">
          <ac:chgData name="Sonia Arthur Otibu" userId="2870547d58b43518" providerId="LiveId" clId="{A5232705-E8BE-4773-9883-E42C9795335E}" dt="2024-08-10T02:20:21.283" v="388" actId="20577"/>
          <ac:spMkLst>
            <pc:docMk/>
            <pc:sldMk cId="2578068716" sldId="268"/>
            <ac:spMk id="10" creationId="{FC4C4831-6DBD-87AD-5FE8-D2D19FCAAEA9}"/>
          </ac:spMkLst>
        </pc:spChg>
        <pc:graphicFrameChg chg="mod">
          <ac:chgData name="Sonia Arthur Otibu" userId="2870547d58b43518" providerId="LiveId" clId="{A5232705-E8BE-4773-9883-E42C9795335E}" dt="2024-08-10T02:19:15.258" v="374" actId="20577"/>
          <ac:graphicFrameMkLst>
            <pc:docMk/>
            <pc:sldMk cId="2578068716" sldId="268"/>
            <ac:graphicFrameMk id="38" creationId="{6EB95375-0EC6-1312-FC7C-0FC9D724ED36}"/>
          </ac:graphicFrameMkLst>
        </pc:graphicFrameChg>
        <pc:picChg chg="mod">
          <ac:chgData name="Sonia Arthur Otibu" userId="2870547d58b43518" providerId="LiveId" clId="{A5232705-E8BE-4773-9883-E42C9795335E}" dt="2024-08-11T05:11:00.932" v="1755" actId="14100"/>
          <ac:picMkLst>
            <pc:docMk/>
            <pc:sldMk cId="2578068716" sldId="268"/>
            <ac:picMk id="12" creationId="{1D489402-7687-A07F-AB80-9528D0E33E81}"/>
          </ac:picMkLst>
        </pc:picChg>
      </pc:sldChg>
      <pc:sldChg chg="modSp">
        <pc:chgData name="Sonia Arthur Otibu" userId="2870547d58b43518" providerId="LiveId" clId="{A5232705-E8BE-4773-9883-E42C9795335E}" dt="2024-08-11T04:17:34.398" v="917" actId="20577"/>
        <pc:sldMkLst>
          <pc:docMk/>
          <pc:sldMk cId="2541967588" sldId="282"/>
        </pc:sldMkLst>
        <pc:graphicFrameChg chg="mod">
          <ac:chgData name="Sonia Arthur Otibu" userId="2870547d58b43518" providerId="LiveId" clId="{A5232705-E8BE-4773-9883-E42C9795335E}" dt="2024-08-11T04:17:34.398" v="917" actId="20577"/>
          <ac:graphicFrameMkLst>
            <pc:docMk/>
            <pc:sldMk cId="2541967588" sldId="282"/>
            <ac:graphicFrameMk id="4" creationId="{EE854AAC-C78F-5DBE-8A56-37D543AF7BE2}"/>
          </ac:graphicFrameMkLst>
        </pc:graphicFrameChg>
      </pc:sldChg>
      <pc:sldChg chg="addSp delSp modSp mod">
        <pc:chgData name="Sonia Arthur Otibu" userId="2870547d58b43518" providerId="LiveId" clId="{A5232705-E8BE-4773-9883-E42C9795335E}" dt="2024-08-11T05:01:03.228" v="1666" actId="14100"/>
        <pc:sldMkLst>
          <pc:docMk/>
          <pc:sldMk cId="3634151756" sldId="287"/>
        </pc:sldMkLst>
        <pc:spChg chg="mod ord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" creationId="{5CC142EA-B518-FDE4-12A9-B6AB4CBADEA2}"/>
          </ac:spMkLst>
        </pc:spChg>
        <pc:spChg chg="mod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6" creationId="{38CDEC26-D989-129D-00E6-C532E0731A76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2" creationId="{C24F8008-E57F-41F3-A647-6AD26AC62BED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7" creationId="{F99FF037-F179-44F2-8110-A76AD8C7FB28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9" creationId="{8D83E6CB-DF74-4884-A854-7F9B9A1B0316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41" creationId="{6384A6A1-1D76-452D-B158-00B067BD188F}"/>
          </ac:spMkLst>
        </pc:spChg>
        <pc:picChg chg="mod">
          <ac:chgData name="Sonia Arthur Otibu" userId="2870547d58b43518" providerId="LiveId" clId="{A5232705-E8BE-4773-9883-E42C9795335E}" dt="2024-08-11T05:00:58.689" v="1665" actId="14100"/>
          <ac:picMkLst>
            <pc:docMk/>
            <pc:sldMk cId="3634151756" sldId="287"/>
            <ac:picMk id="4" creationId="{738985DE-FC50-CE6C-43C4-0A5653DAB51B}"/>
          </ac:picMkLst>
        </pc:picChg>
        <pc:picChg chg="mod">
          <ac:chgData name="Sonia Arthur Otibu" userId="2870547d58b43518" providerId="LiveId" clId="{A5232705-E8BE-4773-9883-E42C9795335E}" dt="2024-08-11T05:01:03.228" v="1666" actId="14100"/>
          <ac:picMkLst>
            <pc:docMk/>
            <pc:sldMk cId="3634151756" sldId="287"/>
            <ac:picMk id="8" creationId="{0CC42A3F-3F1D-1BE5-52E1-12CA9571A631}"/>
          </ac:picMkLst>
        </pc:picChg>
      </pc:sldChg>
      <pc:sldChg chg="addSp delSp modSp mod">
        <pc:chgData name="Sonia Arthur Otibu" userId="2870547d58b43518" providerId="LiveId" clId="{A5232705-E8BE-4773-9883-E42C9795335E}" dt="2024-08-11T05:03:04.360" v="1681" actId="14100"/>
        <pc:sldMkLst>
          <pc:docMk/>
          <pc:sldMk cId="3395724331" sldId="289"/>
        </pc:sldMkLst>
        <pc:spChg chg="add mod">
          <ac:chgData name="Sonia Arthur Otibu" userId="2870547d58b43518" providerId="LiveId" clId="{A5232705-E8BE-4773-9883-E42C9795335E}" dt="2024-08-11T04:56:54.102" v="1511"/>
          <ac:spMkLst>
            <pc:docMk/>
            <pc:sldMk cId="3395724331" sldId="289"/>
            <ac:spMk id="11" creationId="{08319329-ABD1-47E1-375F-A5059ED58AAE}"/>
          </ac:spMkLst>
        </pc:spChg>
        <pc:spChg chg="add mod">
          <ac:chgData name="Sonia Arthur Otibu" userId="2870547d58b43518" providerId="LiveId" clId="{A5232705-E8BE-4773-9883-E42C9795335E}" dt="2024-08-11T04:56:54.102" v="1511"/>
          <ac:spMkLst>
            <pc:docMk/>
            <pc:sldMk cId="3395724331" sldId="289"/>
            <ac:spMk id="12" creationId="{18845F59-DD1F-C098-B55B-C11F05A061AC}"/>
          </ac:spMkLst>
        </pc:spChg>
        <pc:spChg chg="mod">
          <ac:chgData name="Sonia Arthur Otibu" userId="2870547d58b43518" providerId="LiveId" clId="{A5232705-E8BE-4773-9883-E42C9795335E}" dt="2024-08-10T05:35:14.218" v="491" actId="20577"/>
          <ac:spMkLst>
            <pc:docMk/>
            <pc:sldMk cId="3395724331" sldId="289"/>
            <ac:spMk id="14" creationId="{A833FCB8-E14C-9C7C-1015-48B90EF1F6C2}"/>
          </ac:spMkLst>
        </pc:spChg>
        <pc:grpChg chg="add del mod">
          <ac:chgData name="Sonia Arthur Otibu" userId="2870547d58b43518" providerId="LiveId" clId="{A5232705-E8BE-4773-9883-E42C9795335E}" dt="2024-08-11T04:56:55.303" v="1512" actId="478"/>
          <ac:grpSpMkLst>
            <pc:docMk/>
            <pc:sldMk cId="3395724331" sldId="289"/>
            <ac:grpSpMk id="10" creationId="{CB75FE90-BC38-6264-FF36-E105A09EACFA}"/>
          </ac:grpSpMkLst>
        </pc:grpChg>
        <pc:picChg chg="add del mod">
          <ac:chgData name="Sonia Arthur Otibu" userId="2870547d58b43518" providerId="LiveId" clId="{A5232705-E8BE-4773-9883-E42C9795335E}" dt="2024-08-11T05:02:42.724" v="1675" actId="478"/>
          <ac:picMkLst>
            <pc:docMk/>
            <pc:sldMk cId="3395724331" sldId="289"/>
            <ac:picMk id="4" creationId="{5302196F-6B6E-0134-CD4E-C4A314B84745}"/>
          </ac:picMkLst>
        </pc:picChg>
        <pc:picChg chg="mod">
          <ac:chgData name="Sonia Arthur Otibu" userId="2870547d58b43518" providerId="LiveId" clId="{A5232705-E8BE-4773-9883-E42C9795335E}" dt="2024-08-11T05:03:04.360" v="1681" actId="14100"/>
          <ac:picMkLst>
            <pc:docMk/>
            <pc:sldMk cId="3395724331" sldId="289"/>
            <ac:picMk id="6" creationId="{F100965E-653F-8764-F00B-3AE173A16FDA}"/>
          </ac:picMkLst>
        </pc:picChg>
        <pc:picChg chg="add mod">
          <ac:chgData name="Sonia Arthur Otibu" userId="2870547d58b43518" providerId="LiveId" clId="{A5232705-E8BE-4773-9883-E42C9795335E}" dt="2024-08-11T05:02:58.368" v="1680" actId="14100"/>
          <ac:picMkLst>
            <pc:docMk/>
            <pc:sldMk cId="3395724331" sldId="289"/>
            <ac:picMk id="9" creationId="{838DE406-0186-2405-2A6E-6018AE9298B0}"/>
          </ac:picMkLst>
        </pc:picChg>
        <pc:picChg chg="del mod">
          <ac:chgData name="Sonia Arthur Otibu" userId="2870547d58b43518" providerId="LiveId" clId="{A5232705-E8BE-4773-9883-E42C9795335E}" dt="2024-08-10T05:35:11.278" v="481" actId="478"/>
          <ac:picMkLst>
            <pc:docMk/>
            <pc:sldMk cId="3395724331" sldId="289"/>
            <ac:picMk id="18" creationId="{87EE307E-5722-4A56-4DD3-46DCD0401629}"/>
          </ac:picMkLst>
        </pc:picChg>
      </pc:sldChg>
      <pc:sldChg chg="addSp delSp modSp mod">
        <pc:chgData name="Sonia Arthur Otibu" userId="2870547d58b43518" providerId="LiveId" clId="{A5232705-E8BE-4773-9883-E42C9795335E}" dt="2024-08-11T05:10:15.499" v="1748" actId="20577"/>
        <pc:sldMkLst>
          <pc:docMk/>
          <pc:sldMk cId="4094328445" sldId="290"/>
        </pc:sldMkLst>
        <pc:spChg chg="mod">
          <ac:chgData name="Sonia Arthur Otibu" userId="2870547d58b43518" providerId="LiveId" clId="{A5232705-E8BE-4773-9883-E42C9795335E}" dt="2024-08-11T05:08:33.566" v="1727" actId="255"/>
          <ac:spMkLst>
            <pc:docMk/>
            <pc:sldMk cId="4094328445" sldId="290"/>
            <ac:spMk id="2" creationId="{2215B13E-9C2B-FBDA-A98C-4D46885CDED1}"/>
          </ac:spMkLst>
        </pc:spChg>
        <pc:spChg chg="del">
          <ac:chgData name="Sonia Arthur Otibu" userId="2870547d58b43518" providerId="LiveId" clId="{A5232705-E8BE-4773-9883-E42C9795335E}" dt="2024-08-11T05:07:39.216" v="1713" actId="26606"/>
          <ac:spMkLst>
            <pc:docMk/>
            <pc:sldMk cId="4094328445" sldId="290"/>
            <ac:spMk id="8" creationId="{BD1CAB03-F6A4-4736-85F6-261056424D9D}"/>
          </ac:spMkLst>
        </pc:spChg>
        <pc:spChg chg="del">
          <ac:chgData name="Sonia Arthur Otibu" userId="2870547d58b43518" providerId="LiveId" clId="{A5232705-E8BE-4773-9883-E42C9795335E}" dt="2024-08-11T05:07:39.216" v="1713" actId="26606"/>
          <ac:spMkLst>
            <pc:docMk/>
            <pc:sldMk cId="4094328445" sldId="290"/>
            <ac:spMk id="10" creationId="{3E2321B3-5D47-422E-8DD6-192DA485FF63}"/>
          </ac:spMkLst>
        </pc:spChg>
        <pc:spChg chg="mod">
          <ac:chgData name="Sonia Arthur Otibu" userId="2870547d58b43518" providerId="LiveId" clId="{A5232705-E8BE-4773-9883-E42C9795335E}" dt="2024-08-11T05:10:15.499" v="1748" actId="20577"/>
          <ac:spMkLst>
            <pc:docMk/>
            <pc:sldMk cId="4094328445" sldId="290"/>
            <ac:spMk id="12" creationId="{56C8A980-6EFE-754A-468F-C1F338BC81B0}"/>
          </ac:spMkLst>
        </pc:spChg>
        <pc:spChg chg="add">
          <ac:chgData name="Sonia Arthur Otibu" userId="2870547d58b43518" providerId="LiveId" clId="{A5232705-E8BE-4773-9883-E42C9795335E}" dt="2024-08-11T05:07:39.216" v="1713" actId="26606"/>
          <ac:spMkLst>
            <pc:docMk/>
            <pc:sldMk cId="4094328445" sldId="290"/>
            <ac:spMk id="17" creationId="{7446612D-AED4-4CA4-9FD8-AD029ACD59A8}"/>
          </ac:spMkLst>
        </pc:spChg>
        <pc:picChg chg="del mod ord">
          <ac:chgData name="Sonia Arthur Otibu" userId="2870547d58b43518" providerId="LiveId" clId="{A5232705-E8BE-4773-9883-E42C9795335E}" dt="2024-08-11T05:07:43.329" v="1715" actId="478"/>
          <ac:picMkLst>
            <pc:docMk/>
            <pc:sldMk cId="4094328445" sldId="290"/>
            <ac:picMk id="4" creationId="{9DE20B25-F6F2-5D9E-691B-8FF57133059F}"/>
          </ac:picMkLst>
        </pc:picChg>
        <pc:picChg chg="mod ord">
          <ac:chgData name="Sonia Arthur Otibu" userId="2870547d58b43518" providerId="LiveId" clId="{A5232705-E8BE-4773-9883-E42C9795335E}" dt="2024-08-11T05:10:08.866" v="1747" actId="14100"/>
          <ac:picMkLst>
            <pc:docMk/>
            <pc:sldMk cId="4094328445" sldId="290"/>
            <ac:picMk id="5" creationId="{3434893D-DC63-9A65-869E-C5FADDB528A9}"/>
          </ac:picMkLst>
        </pc:picChg>
      </pc:sldChg>
      <pc:sldChg chg="addSp delSp modSp mod">
        <pc:chgData name="Sonia Arthur Otibu" userId="2870547d58b43518" providerId="LiveId" clId="{A5232705-E8BE-4773-9883-E42C9795335E}" dt="2024-08-11T05:14:49.787" v="1795" actId="20577"/>
        <pc:sldMkLst>
          <pc:docMk/>
          <pc:sldMk cId="3809523302" sldId="291"/>
        </pc:sldMkLst>
        <pc:spChg chg="mod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2" creationId="{2215B13E-9C2B-FBDA-A98C-4D46885CDED1}"/>
          </ac:spMkLst>
        </pc:spChg>
        <pc:spChg chg="del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8" creationId="{BD1CAB03-F6A4-4736-85F6-261056424D9D}"/>
          </ac:spMkLst>
        </pc:spChg>
        <pc:spChg chg="del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10" creationId="{3E2321B3-5D47-422E-8DD6-192DA485FF63}"/>
          </ac:spMkLst>
        </pc:spChg>
        <pc:spChg chg="add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17" creationId="{7446612D-AED4-4CA4-9FD8-AD029ACD59A8}"/>
          </ac:spMkLst>
        </pc:spChg>
        <pc:graphicFrameChg chg="mod modGraphic">
          <ac:chgData name="Sonia Arthur Otibu" userId="2870547d58b43518" providerId="LiveId" clId="{A5232705-E8BE-4773-9883-E42C9795335E}" dt="2024-08-11T05:14:49.787" v="1795" actId="20577"/>
          <ac:graphicFrameMkLst>
            <pc:docMk/>
            <pc:sldMk cId="3809523302" sldId="291"/>
            <ac:graphicFrameMk id="12" creationId="{173CF3E2-C2D1-D817-BF95-DA544191F775}"/>
          </ac:graphicFrameMkLst>
        </pc:graphicFrameChg>
        <pc:picChg chg="del mod ord">
          <ac:chgData name="Sonia Arthur Otibu" userId="2870547d58b43518" providerId="LiveId" clId="{A5232705-E8BE-4773-9883-E42C9795335E}" dt="2024-08-11T05:11:35.859" v="1761" actId="478"/>
          <ac:picMkLst>
            <pc:docMk/>
            <pc:sldMk cId="3809523302" sldId="291"/>
            <ac:picMk id="4" creationId="{9DE20B25-F6F2-5D9E-691B-8FF57133059F}"/>
          </ac:picMkLst>
        </pc:picChg>
        <pc:picChg chg="mod">
          <ac:chgData name="Sonia Arthur Otibu" userId="2870547d58b43518" providerId="LiveId" clId="{A5232705-E8BE-4773-9883-E42C9795335E}" dt="2024-08-11T05:12:13.447" v="1770" actId="14100"/>
          <ac:picMkLst>
            <pc:docMk/>
            <pc:sldMk cId="3809523302" sldId="291"/>
            <ac:picMk id="7" creationId="{9813F33B-DFC9-813C-FF39-B008C9DB61C8}"/>
          </ac:picMkLst>
        </pc:picChg>
      </pc:sldChg>
      <pc:sldChg chg="addSp modSp mod">
        <pc:chgData name="Sonia Arthur Otibu" userId="2870547d58b43518" providerId="LiveId" clId="{A5232705-E8BE-4773-9883-E42C9795335E}" dt="2024-08-11T05:15:39.844" v="1805" actId="14100"/>
        <pc:sldMkLst>
          <pc:docMk/>
          <pc:sldMk cId="2528730389" sldId="292"/>
        </pc:sldMkLst>
        <pc:spChg chg="mod">
          <ac:chgData name="Sonia Arthur Otibu" userId="2870547d58b43518" providerId="LiveId" clId="{A5232705-E8BE-4773-9883-E42C9795335E}" dt="2024-08-10T02:18:03.612" v="346" actId="255"/>
          <ac:spMkLst>
            <pc:docMk/>
            <pc:sldMk cId="2528730389" sldId="292"/>
            <ac:spMk id="2" creationId="{E1C2B400-51AC-7272-7E98-1697C833C01A}"/>
          </ac:spMkLst>
        </pc:spChg>
        <pc:spChg chg="mod">
          <ac:chgData name="Sonia Arthur Otibu" userId="2870547d58b43518" providerId="LiveId" clId="{A5232705-E8BE-4773-9883-E42C9795335E}" dt="2024-08-10T02:18:39.226" v="366" actId="20577"/>
          <ac:spMkLst>
            <pc:docMk/>
            <pc:sldMk cId="2528730389" sldId="292"/>
            <ac:spMk id="19" creationId="{3FC70E7F-446B-853A-3BEF-36358960FC0A}"/>
          </ac:spMkLst>
        </pc:spChg>
        <pc:picChg chg="add mod">
          <ac:chgData name="Sonia Arthur Otibu" userId="2870547d58b43518" providerId="LiveId" clId="{A5232705-E8BE-4773-9883-E42C9795335E}" dt="2024-08-10T04:27:22.742" v="414"/>
          <ac:picMkLst>
            <pc:docMk/>
            <pc:sldMk cId="2528730389" sldId="292"/>
            <ac:picMk id="3" creationId="{7F221046-9EA7-6EC5-1AE7-7107FF36F8A8}"/>
          </ac:picMkLst>
        </pc:picChg>
        <pc:picChg chg="mod">
          <ac:chgData name="Sonia Arthur Otibu" userId="2870547d58b43518" providerId="LiveId" clId="{A5232705-E8BE-4773-9883-E42C9795335E}" dt="2024-08-11T05:15:24.937" v="1803" actId="14100"/>
          <ac:picMkLst>
            <pc:docMk/>
            <pc:sldMk cId="2528730389" sldId="292"/>
            <ac:picMk id="18" creationId="{B757B256-87C3-D9B4-6D70-15734DC18EB5}"/>
          </ac:picMkLst>
        </pc:picChg>
        <pc:picChg chg="mod">
          <ac:chgData name="Sonia Arthur Otibu" userId="2870547d58b43518" providerId="LiveId" clId="{A5232705-E8BE-4773-9883-E42C9795335E}" dt="2024-08-11T05:15:39.844" v="1805" actId="14100"/>
          <ac:picMkLst>
            <pc:docMk/>
            <pc:sldMk cId="2528730389" sldId="292"/>
            <ac:picMk id="22" creationId="{B621E9DF-0D56-A408-47A7-25CF9BEA3327}"/>
          </ac:picMkLst>
        </pc:picChg>
      </pc:sldChg>
      <pc:sldChg chg="addSp delSp modSp new mod ord setBg">
        <pc:chgData name="Sonia Arthur Otibu" userId="2870547d58b43518" providerId="LiveId" clId="{A5232705-E8BE-4773-9883-E42C9795335E}" dt="2024-08-11T03:56:40.090" v="500" actId="14100"/>
        <pc:sldMkLst>
          <pc:docMk/>
          <pc:sldMk cId="195761233" sldId="294"/>
        </pc:sldMkLst>
        <pc:spChg chg="mod ord">
          <ac:chgData name="Sonia Arthur Otibu" userId="2870547d58b43518" providerId="LiveId" clId="{A5232705-E8BE-4773-9883-E42C9795335E}" dt="2024-08-10T02:16:52.120" v="336" actId="255"/>
          <ac:spMkLst>
            <pc:docMk/>
            <pc:sldMk cId="195761233" sldId="294"/>
            <ac:spMk id="2" creationId="{547EABAC-EFF3-0D9B-B1C7-E064C1B08A08}"/>
          </ac:spMkLst>
        </pc:spChg>
        <pc:spChg chg="mod ord">
          <ac:chgData name="Sonia Arthur Otibu" userId="2870547d58b43518" providerId="LiveId" clId="{A5232705-E8BE-4773-9883-E42C9795335E}" dt="2024-08-10T02:17:21.750" v="339" actId="2710"/>
          <ac:spMkLst>
            <pc:docMk/>
            <pc:sldMk cId="195761233" sldId="294"/>
            <ac:spMk id="3" creationId="{C214B6BF-6B75-895B-7B7A-C1203F3C97ED}"/>
          </ac:spMkLst>
        </pc:spChg>
        <pc:spChg chg="add del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9" creationId="{BD1CAB03-F6A4-4736-85F6-261056424D9D}"/>
          </ac:spMkLst>
        </pc:spChg>
        <pc:spChg chg="add del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11" creationId="{3E2321B3-5D47-422E-8DD6-192DA485FF63}"/>
          </ac:spMkLst>
        </pc:spChg>
        <pc:spChg chg="add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16" creationId="{EF2EA607-B7AA-4ECF-B8E9-B0883AF5EA94}"/>
          </ac:spMkLst>
        </pc:spChg>
        <pc:spChg chg="add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20" creationId="{494843BA-DEF9-406F-8134-09F810F057BA}"/>
          </ac:spMkLst>
        </pc:spChg>
        <pc:picChg chg="add mod">
          <ac:chgData name="Sonia Arthur Otibu" userId="2870547d58b43518" providerId="LiveId" clId="{A5232705-E8BE-4773-9883-E42C9795335E}" dt="2024-08-10T03:49:01.581" v="407" actId="14100"/>
          <ac:picMkLst>
            <pc:docMk/>
            <pc:sldMk cId="195761233" sldId="294"/>
            <ac:picMk id="5" creationId="{3898164C-B26A-0B57-D078-073AEAF7E148}"/>
          </ac:picMkLst>
        </pc:picChg>
        <pc:picChg chg="add del mod">
          <ac:chgData name="Sonia Arthur Otibu" userId="2870547d58b43518" providerId="LiveId" clId="{A5232705-E8BE-4773-9883-E42C9795335E}" dt="2024-08-10T02:13:40.335" v="309" actId="478"/>
          <ac:picMkLst>
            <pc:docMk/>
            <pc:sldMk cId="195761233" sldId="294"/>
            <ac:picMk id="5" creationId="{A660B375-3A67-5F28-B97E-5263475A3C63}"/>
          </ac:picMkLst>
        </pc:picChg>
        <pc:picChg chg="add del mod">
          <ac:chgData name="Sonia Arthur Otibu" userId="2870547d58b43518" providerId="LiveId" clId="{A5232705-E8BE-4773-9883-E42C9795335E}" dt="2024-08-10T03:46:48.793" v="390" actId="478"/>
          <ac:picMkLst>
            <pc:docMk/>
            <pc:sldMk cId="195761233" sldId="294"/>
            <ac:picMk id="6" creationId="{8FA22CAB-F9BB-EBB5-D65B-010E79BFD661}"/>
          </ac:picMkLst>
        </pc:picChg>
        <pc:picChg chg="add del mod ord">
          <ac:chgData name="Sonia Arthur Otibu" userId="2870547d58b43518" providerId="LiveId" clId="{A5232705-E8BE-4773-9883-E42C9795335E}" dt="2024-08-10T03:47:11.796" v="397" actId="478"/>
          <ac:picMkLst>
            <pc:docMk/>
            <pc:sldMk cId="195761233" sldId="294"/>
            <ac:picMk id="8" creationId="{30F226BF-7C69-B29C-5416-B0CA2DC06A9D}"/>
          </ac:picMkLst>
        </pc:picChg>
        <pc:picChg chg="add mod">
          <ac:chgData name="Sonia Arthur Otibu" userId="2870547d58b43518" providerId="LiveId" clId="{A5232705-E8BE-4773-9883-E42C9795335E}" dt="2024-08-11T03:56:40.090" v="500" actId="14100"/>
          <ac:picMkLst>
            <pc:docMk/>
            <pc:sldMk cId="195761233" sldId="294"/>
            <ac:picMk id="9" creationId="{53B50CFF-F6FD-5A35-73C8-28022569F401}"/>
          </ac:picMkLst>
        </pc:picChg>
        <pc:picChg chg="add">
          <ac:chgData name="Sonia Arthur Otibu" userId="2870547d58b43518" providerId="LiveId" clId="{A5232705-E8BE-4773-9883-E42C9795335E}" dt="2024-08-10T02:13:35.891" v="307" actId="26606"/>
          <ac:picMkLst>
            <pc:docMk/>
            <pc:sldMk cId="195761233" sldId="294"/>
            <ac:picMk id="18" creationId="{3571A55B-8C56-492F-B317-105830ECF92B}"/>
          </ac:picMkLst>
        </pc:picChg>
      </pc:sldChg>
      <pc:sldChg chg="addSp delSp modSp new mod setBg">
        <pc:chgData name="Sonia Arthur Otibu" userId="2870547d58b43518" providerId="LiveId" clId="{A5232705-E8BE-4773-9883-E42C9795335E}" dt="2024-08-11T04:54:30.446" v="1469" actId="20577"/>
        <pc:sldMkLst>
          <pc:docMk/>
          <pc:sldMk cId="2207581494" sldId="295"/>
        </pc:sldMkLst>
        <pc:spChg chg="mod">
          <ac:chgData name="Sonia Arthur Otibu" userId="2870547d58b43518" providerId="LiveId" clId="{A5232705-E8BE-4773-9883-E42C9795335E}" dt="2024-08-11T04:53:18.991" v="1411" actId="26606"/>
          <ac:spMkLst>
            <pc:docMk/>
            <pc:sldMk cId="2207581494" sldId="295"/>
            <ac:spMk id="2" creationId="{409C8D59-E144-5362-1259-8E0121342F20}"/>
          </ac:spMkLst>
        </pc:spChg>
        <pc:spChg chg="del mod">
          <ac:chgData name="Sonia Arthur Otibu" userId="2870547d58b43518" providerId="LiveId" clId="{A5232705-E8BE-4773-9883-E42C9795335E}" dt="2024-08-11T04:20:02.846" v="929" actId="478"/>
          <ac:spMkLst>
            <pc:docMk/>
            <pc:sldMk cId="2207581494" sldId="295"/>
            <ac:spMk id="3" creationId="{453A9F1D-9D4C-40A9-3E14-685C1E9CDA58}"/>
          </ac:spMkLst>
        </pc:spChg>
        <pc:spChg chg="add del">
          <ac:chgData name="Sonia Arthur Otibu" userId="2870547d58b43518" providerId="LiveId" clId="{A5232705-E8BE-4773-9883-E42C9795335E}" dt="2024-08-11T04:53:18.991" v="1411" actId="26606"/>
          <ac:spMkLst>
            <pc:docMk/>
            <pc:sldMk cId="2207581494" sldId="295"/>
            <ac:spMk id="9" creationId="{FC23C8D4-BD3D-4473-B3D0-89011586BE82}"/>
          </ac:spMkLst>
        </pc:spChg>
        <pc:spChg chg="add">
          <ac:chgData name="Sonia Arthur Otibu" userId="2870547d58b43518" providerId="LiveId" clId="{A5232705-E8BE-4773-9883-E42C9795335E}" dt="2024-08-11T04:53:18.991" v="1411" actId="26606"/>
          <ac:spMkLst>
            <pc:docMk/>
            <pc:sldMk cId="2207581494" sldId="295"/>
            <ac:spMk id="14" creationId="{15CF20E9-1E0C-4E9D-90C6-EB4FE51EF65E}"/>
          </ac:spMkLst>
        </pc:spChg>
        <pc:graphicFrameChg chg="add del modGraphic">
          <ac:chgData name="Sonia Arthur Otibu" userId="2870547d58b43518" providerId="LiveId" clId="{A5232705-E8BE-4773-9883-E42C9795335E}" dt="2024-08-11T04:18:35.053" v="919" actId="1032"/>
          <ac:graphicFrameMkLst>
            <pc:docMk/>
            <pc:sldMk cId="2207581494" sldId="295"/>
            <ac:graphicFrameMk id="4" creationId="{60CB8EDF-E7BC-1574-9EE9-7DD46C58EFA2}"/>
          </ac:graphicFrameMkLst>
        </pc:graphicFrameChg>
        <pc:graphicFrameChg chg="add del mod modGraphic">
          <ac:chgData name="Sonia Arthur Otibu" userId="2870547d58b43518" providerId="LiveId" clId="{A5232705-E8BE-4773-9883-E42C9795335E}" dt="2024-08-11T04:19:17.808" v="924" actId="478"/>
          <ac:graphicFrameMkLst>
            <pc:docMk/>
            <pc:sldMk cId="2207581494" sldId="295"/>
            <ac:graphicFrameMk id="6" creationId="{23C3E4B7-49ED-6FE8-BA80-036C94C2B688}"/>
          </ac:graphicFrameMkLst>
        </pc:graphicFrameChg>
        <pc:graphicFrameChg chg="add mod modGraphic">
          <ac:chgData name="Sonia Arthur Otibu" userId="2870547d58b43518" providerId="LiveId" clId="{A5232705-E8BE-4773-9883-E42C9795335E}" dt="2024-08-11T04:54:30.446" v="1469" actId="20577"/>
          <ac:graphicFrameMkLst>
            <pc:docMk/>
            <pc:sldMk cId="2207581494" sldId="295"/>
            <ac:graphicFrameMk id="7" creationId="{BE0FB4C5-A281-C4C3-B490-30D0CD584A69}"/>
          </ac:graphicFrameMkLst>
        </pc:graphicFrameChg>
        <pc:graphicFrameChg chg="add del mod modGraphic">
          <ac:chgData name="Sonia Arthur Otibu" userId="2870547d58b43518" providerId="LiveId" clId="{A5232705-E8BE-4773-9883-E42C9795335E}" dt="2024-08-11T04:24:55.014" v="1112" actId="1032"/>
          <ac:graphicFrameMkLst>
            <pc:docMk/>
            <pc:sldMk cId="2207581494" sldId="295"/>
            <ac:graphicFrameMk id="8" creationId="{1B2B5B9F-09C0-F2DB-42F8-841E4D7A7188}"/>
          </ac:graphicFrameMkLst>
        </pc:graphicFrameChg>
        <pc:picChg chg="add mod">
          <ac:chgData name="Sonia Arthur Otibu" userId="2870547d58b43518" providerId="LiveId" clId="{A5232705-E8BE-4773-9883-E42C9795335E}" dt="2024-08-11T04:53:18.991" v="1411" actId="26606"/>
          <ac:picMkLst>
            <pc:docMk/>
            <pc:sldMk cId="2207581494" sldId="295"/>
            <ac:picMk id="5" creationId="{6C26B22F-CDC5-4FB7-3604-DA6E71519FB0}"/>
          </ac:picMkLst>
        </pc:picChg>
        <pc:cxnChg chg="add">
          <ac:chgData name="Sonia Arthur Otibu" userId="2870547d58b43518" providerId="LiveId" clId="{A5232705-E8BE-4773-9883-E42C9795335E}" dt="2024-08-11T04:53:18.991" v="1411" actId="26606"/>
          <ac:cxnSpMkLst>
            <pc:docMk/>
            <pc:sldMk cId="2207581494" sldId="295"/>
            <ac:cxnSpMk id="16" creationId="{41D40F50-E769-475B-A08E-64F0CBD2ABEF}"/>
          </ac:cxnSpMkLst>
        </pc:cxnChg>
        <pc:cxnChg chg="add">
          <ac:chgData name="Sonia Arthur Otibu" userId="2870547d58b43518" providerId="LiveId" clId="{A5232705-E8BE-4773-9883-E42C9795335E}" dt="2024-08-11T04:53:18.991" v="1411" actId="26606"/>
          <ac:cxnSpMkLst>
            <pc:docMk/>
            <pc:sldMk cId="2207581494" sldId="295"/>
            <ac:cxnSpMk id="18" creationId="{F7667982-0304-46C8-A3D6-4545BBC2DE35}"/>
          </ac:cxnSpMkLst>
        </pc:cxnChg>
      </pc:sldChg>
      <pc:sldChg chg="new del">
        <pc:chgData name="Sonia Arthur Otibu" userId="2870547d58b43518" providerId="LiveId" clId="{A5232705-E8BE-4773-9883-E42C9795335E}" dt="2024-08-11T04:09:33.961" v="596" actId="2696"/>
        <pc:sldMkLst>
          <pc:docMk/>
          <pc:sldMk cId="3563245535" sldId="295"/>
        </pc:sldMkLst>
      </pc:sldChg>
      <pc:sldChg chg="new del">
        <pc:chgData name="Sonia Arthur Otibu" userId="2870547d58b43518" providerId="LiveId" clId="{A5232705-E8BE-4773-9883-E42C9795335E}" dt="2024-08-11T04:56:20.854" v="1473" actId="2696"/>
        <pc:sldMkLst>
          <pc:docMk/>
          <pc:sldMk cId="4252907651" sldId="296"/>
        </pc:sldMkLst>
      </pc:sldChg>
      <pc:sldChg chg="addSp modSp new mod setBg">
        <pc:chgData name="Sonia Arthur Otibu" userId="2870547d58b43518" providerId="LiveId" clId="{A5232705-E8BE-4773-9883-E42C9795335E}" dt="2024-08-11T05:02:29.053" v="1673" actId="14100"/>
        <pc:sldMkLst>
          <pc:docMk/>
          <pc:sldMk cId="2494749133" sldId="297"/>
        </pc:sldMkLst>
        <pc:spChg chg="mod">
          <ac:chgData name="Sonia Arthur Otibu" userId="2870547d58b43518" providerId="LiveId" clId="{A5232705-E8BE-4773-9883-E42C9795335E}" dt="2024-08-11T04:56:44.519" v="1509" actId="27636"/>
          <ac:spMkLst>
            <pc:docMk/>
            <pc:sldMk cId="2494749133" sldId="297"/>
            <ac:spMk id="2" creationId="{DBBFC611-AFD5-C9E2-ADFE-DC783C2DD2EE}"/>
          </ac:spMkLst>
        </pc:spChg>
        <pc:spChg chg="mod">
          <ac:chgData name="Sonia Arthur Otibu" userId="2870547d58b43518" providerId="LiveId" clId="{A5232705-E8BE-4773-9883-E42C9795335E}" dt="2024-08-11T05:02:24.472" v="1672" actId="14100"/>
          <ac:spMkLst>
            <pc:docMk/>
            <pc:sldMk cId="2494749133" sldId="297"/>
            <ac:spMk id="3" creationId="{42D564F0-9402-BAD5-350C-3BC532CA5564}"/>
          </ac:spMkLst>
        </pc:spChg>
        <pc:spChg chg="add">
          <ac:chgData name="Sonia Arthur Otibu" userId="2870547d58b43518" providerId="LiveId" clId="{A5232705-E8BE-4773-9883-E42C9795335E}" dt="2024-08-11T04:56:09.578" v="1472" actId="26606"/>
          <ac:spMkLst>
            <pc:docMk/>
            <pc:sldMk cId="2494749133" sldId="297"/>
            <ac:spMk id="9" creationId="{FC23C8D4-BD3D-4473-B3D0-89011586BE82}"/>
          </ac:spMkLst>
        </pc:spChg>
        <pc:picChg chg="add mod">
          <ac:chgData name="Sonia Arthur Otibu" userId="2870547d58b43518" providerId="LiveId" clId="{A5232705-E8BE-4773-9883-E42C9795335E}" dt="2024-08-11T05:02:29.053" v="1673" actId="14100"/>
          <ac:picMkLst>
            <pc:docMk/>
            <pc:sldMk cId="2494749133" sldId="297"/>
            <ac:picMk id="4" creationId="{52F2956F-C9ED-C8D0-5F49-42F1F8B053DE}"/>
          </ac:picMkLst>
        </pc:picChg>
        <pc:picChg chg="add">
          <ac:chgData name="Sonia Arthur Otibu" userId="2870547d58b43518" providerId="LiveId" clId="{A5232705-E8BE-4773-9883-E42C9795335E}" dt="2024-08-11T04:56:09.578" v="1472" actId="26606"/>
          <ac:picMkLst>
            <pc:docMk/>
            <pc:sldMk cId="2494749133" sldId="297"/>
            <ac:picMk id="5" creationId="{42651B3B-0E51-01F8-C6A9-E2D39E5A3530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962A9-AD19-432F-8583-624B1A1DE5E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8018CA-1E5D-4E2F-A903-87A666EB015C}">
      <dgm:prSet phldrT="[Text]" custT="1"/>
      <dgm:spPr/>
      <dgm:t>
        <a:bodyPr/>
        <a:lstStyle/>
        <a:p>
          <a:r>
            <a:rPr lang="en-US" sz="36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gm:t>
    </dgm:pt>
    <dgm:pt modelId="{42D6823D-43DB-4B96-AE11-F19A73B9A566}" type="parTrans" cxnId="{C764574E-93FA-4825-AC3F-CE53CC8CC85E}">
      <dgm:prSet/>
      <dgm:spPr/>
      <dgm:t>
        <a:bodyPr/>
        <a:lstStyle/>
        <a:p>
          <a:endParaRPr lang="en-US"/>
        </a:p>
      </dgm:t>
    </dgm:pt>
    <dgm:pt modelId="{ABD8CFF5-B5BD-4127-B9F6-7F744E5188B5}" type="sibTrans" cxnId="{C764574E-93FA-4825-AC3F-CE53CC8CC85E}">
      <dgm:prSet/>
      <dgm:spPr/>
      <dgm:t>
        <a:bodyPr/>
        <a:lstStyle/>
        <a:p>
          <a:endParaRPr lang="en-US"/>
        </a:p>
      </dgm:t>
    </dgm:pt>
    <dgm:pt modelId="{C81C5EDF-0BA7-41C6-8A13-A2388DC75BAF}" type="asst">
      <dgm:prSet phldrT="[Text]"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dirty="0"/>
            <a:t>1159796 rows)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46D033-5657-42BA-AD11-C59C641D2546}" type="parTrans" cxnId="{6EBAC525-F2E3-442D-ACD6-3E8C269F4AB9}">
      <dgm:prSet/>
      <dgm:spPr/>
      <dgm:t>
        <a:bodyPr/>
        <a:lstStyle/>
        <a:p>
          <a:endParaRPr lang="en-US"/>
        </a:p>
      </dgm:t>
    </dgm:pt>
    <dgm:pt modelId="{50D235FA-C67E-42D5-8F3F-B4949CF342EF}" type="sibTrans" cxnId="{6EBAC525-F2E3-442D-ACD6-3E8C269F4AB9}">
      <dgm:prSet/>
      <dgm:spPr/>
      <dgm:t>
        <a:bodyPr/>
        <a:lstStyle/>
        <a:p>
          <a:endParaRPr lang="en-US"/>
        </a:p>
      </dgm:t>
    </dgm:pt>
    <dgm:pt modelId="{EF282B99-82C1-4CDA-8FA9-5E640142FFCB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000" dirty="0"/>
            <a:t> 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Valence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artist name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Mode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Key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Energy</a:t>
          </a:r>
        </a:p>
        <a:p>
          <a:pPr>
            <a:buFont typeface="Arial" panose="020B0604020202020204" pitchFamily="34" charset="0"/>
            <a:buNone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Time signature</a:t>
          </a:r>
        </a:p>
        <a:p>
          <a:pPr>
            <a:buFont typeface="Arial" panose="020B0604020202020204" pitchFamily="34" charset="0"/>
            <a:buChar char="•"/>
          </a:pPr>
          <a:endParaRPr lang="en-US" sz="500" dirty="0"/>
        </a:p>
      </dgm:t>
    </dgm:pt>
    <dgm:pt modelId="{A12DE833-5C2B-4D42-8D7C-068BAB068E6D}" type="parTrans" cxnId="{C2A0BA18-9EE1-4B63-81F8-4857ED6A1D10}">
      <dgm:prSet/>
      <dgm:spPr/>
      <dgm:t>
        <a:bodyPr/>
        <a:lstStyle/>
        <a:p>
          <a:endParaRPr lang="en-US"/>
        </a:p>
      </dgm:t>
    </dgm:pt>
    <dgm:pt modelId="{980574AA-56C5-475C-884B-0CC24C40F608}" type="sibTrans" cxnId="{C2A0BA18-9EE1-4B63-81F8-4857ED6A1D10}">
      <dgm:prSet/>
      <dgm:spPr/>
      <dgm:t>
        <a:bodyPr/>
        <a:lstStyle/>
        <a:p>
          <a:endParaRPr lang="en-US"/>
        </a:p>
      </dgm:t>
    </dgm:pt>
    <dgm:pt modelId="{DD86069B-3CB9-4284-AD00-8F4E7C0ABF00}" type="pres">
      <dgm:prSet presAssocID="{23F962A9-AD19-432F-8583-624B1A1DE5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CF2724-04ED-4077-B416-CEF89F538386}" type="pres">
      <dgm:prSet presAssocID="{878018CA-1E5D-4E2F-A903-87A666EB015C}" presName="hierRoot1" presStyleCnt="0">
        <dgm:presLayoutVars>
          <dgm:hierBranch val="init"/>
        </dgm:presLayoutVars>
      </dgm:prSet>
      <dgm:spPr/>
    </dgm:pt>
    <dgm:pt modelId="{282FC3AB-BEF8-4D9F-9BEB-66A7817C6772}" type="pres">
      <dgm:prSet presAssocID="{878018CA-1E5D-4E2F-A903-87A666EB015C}" presName="rootComposite1" presStyleCnt="0"/>
      <dgm:spPr/>
    </dgm:pt>
    <dgm:pt modelId="{51011188-9319-4D44-ABE2-EA307C2EEC9B}" type="pres">
      <dgm:prSet presAssocID="{878018CA-1E5D-4E2F-A903-87A666EB015C}" presName="rootText1" presStyleLbl="node0" presStyleIdx="0" presStyleCnt="1">
        <dgm:presLayoutVars>
          <dgm:chPref val="3"/>
        </dgm:presLayoutVars>
      </dgm:prSet>
      <dgm:spPr/>
    </dgm:pt>
    <dgm:pt modelId="{ED7B3BC8-A87F-4333-AEDF-64E636958034}" type="pres">
      <dgm:prSet presAssocID="{878018CA-1E5D-4E2F-A903-87A666EB015C}" presName="rootConnector1" presStyleLbl="node1" presStyleIdx="0" presStyleCnt="0"/>
      <dgm:spPr/>
    </dgm:pt>
    <dgm:pt modelId="{1A91282C-5960-46B5-B44D-234F57FA0005}" type="pres">
      <dgm:prSet presAssocID="{878018CA-1E5D-4E2F-A903-87A666EB015C}" presName="hierChild2" presStyleCnt="0"/>
      <dgm:spPr/>
    </dgm:pt>
    <dgm:pt modelId="{C6E28C39-82C0-4393-9706-766343E21FA8}" type="pres">
      <dgm:prSet presAssocID="{A12DE833-5C2B-4D42-8D7C-068BAB068E6D}" presName="Name64" presStyleLbl="parChTrans1D2" presStyleIdx="0" presStyleCnt="2"/>
      <dgm:spPr/>
    </dgm:pt>
    <dgm:pt modelId="{585178FA-3EA6-433B-B026-69BA6B8CCB5D}" type="pres">
      <dgm:prSet presAssocID="{EF282B99-82C1-4CDA-8FA9-5E640142FFCB}" presName="hierRoot2" presStyleCnt="0">
        <dgm:presLayoutVars>
          <dgm:hierBranch val="init"/>
        </dgm:presLayoutVars>
      </dgm:prSet>
      <dgm:spPr/>
    </dgm:pt>
    <dgm:pt modelId="{987CC494-F5C4-4CC6-AA2D-6C6C09CF030C}" type="pres">
      <dgm:prSet presAssocID="{EF282B99-82C1-4CDA-8FA9-5E640142FFCB}" presName="rootComposite" presStyleCnt="0"/>
      <dgm:spPr/>
    </dgm:pt>
    <dgm:pt modelId="{FEB36C61-8ACB-41DE-A333-E9CB8CCC74E1}" type="pres">
      <dgm:prSet presAssocID="{EF282B99-82C1-4CDA-8FA9-5E640142FFCB}" presName="rootText" presStyleLbl="node2" presStyleIdx="0" presStyleCnt="1" custScaleY="621131">
        <dgm:presLayoutVars>
          <dgm:chPref val="3"/>
        </dgm:presLayoutVars>
      </dgm:prSet>
      <dgm:spPr/>
    </dgm:pt>
    <dgm:pt modelId="{7A84E1CD-9F84-46C2-8F91-40131C5B8F9F}" type="pres">
      <dgm:prSet presAssocID="{EF282B99-82C1-4CDA-8FA9-5E640142FFCB}" presName="rootConnector" presStyleLbl="node2" presStyleIdx="0" presStyleCnt="1"/>
      <dgm:spPr/>
    </dgm:pt>
    <dgm:pt modelId="{343ED630-4A13-4262-B759-1EADC1FE6E12}" type="pres">
      <dgm:prSet presAssocID="{EF282B99-82C1-4CDA-8FA9-5E640142FFCB}" presName="hierChild4" presStyleCnt="0"/>
      <dgm:spPr/>
    </dgm:pt>
    <dgm:pt modelId="{0EBCDDEA-AFD3-4620-AF66-280F62698717}" type="pres">
      <dgm:prSet presAssocID="{EF282B99-82C1-4CDA-8FA9-5E640142FFCB}" presName="hierChild5" presStyleCnt="0"/>
      <dgm:spPr/>
    </dgm:pt>
    <dgm:pt modelId="{3EBE02FF-F4BA-4FA3-88BE-8BA266BD4958}" type="pres">
      <dgm:prSet presAssocID="{878018CA-1E5D-4E2F-A903-87A666EB015C}" presName="hierChild3" presStyleCnt="0"/>
      <dgm:spPr/>
    </dgm:pt>
    <dgm:pt modelId="{108D2FC6-17DD-422B-B211-73403CCC58E5}" type="pres">
      <dgm:prSet presAssocID="{C546D033-5657-42BA-AD11-C59C641D2546}" presName="Name115" presStyleLbl="parChTrans1D2" presStyleIdx="1" presStyleCnt="2"/>
      <dgm:spPr/>
    </dgm:pt>
    <dgm:pt modelId="{EBD395ED-ADD7-4596-8EA8-8CC42AFCEB70}" type="pres">
      <dgm:prSet presAssocID="{C81C5EDF-0BA7-41C6-8A13-A2388DC75BAF}" presName="hierRoot3" presStyleCnt="0">
        <dgm:presLayoutVars>
          <dgm:hierBranch val="init"/>
        </dgm:presLayoutVars>
      </dgm:prSet>
      <dgm:spPr/>
    </dgm:pt>
    <dgm:pt modelId="{E2CD9272-B236-475F-A9AF-066360B14320}" type="pres">
      <dgm:prSet presAssocID="{C81C5EDF-0BA7-41C6-8A13-A2388DC75BAF}" presName="rootComposite3" presStyleCnt="0"/>
      <dgm:spPr/>
    </dgm:pt>
    <dgm:pt modelId="{E065331A-D16B-4582-9AAC-A9278ED7F83C}" type="pres">
      <dgm:prSet presAssocID="{C81C5EDF-0BA7-41C6-8A13-A2388DC75BAF}" presName="rootText3" presStyleLbl="asst1" presStyleIdx="0" presStyleCnt="1" custScaleY="139551">
        <dgm:presLayoutVars>
          <dgm:chPref val="3"/>
        </dgm:presLayoutVars>
      </dgm:prSet>
      <dgm:spPr/>
    </dgm:pt>
    <dgm:pt modelId="{FB0D33DB-2B52-4F07-AAA0-D13B5B5488CC}" type="pres">
      <dgm:prSet presAssocID="{C81C5EDF-0BA7-41C6-8A13-A2388DC75BAF}" presName="rootConnector3" presStyleLbl="asst1" presStyleIdx="0" presStyleCnt="1"/>
      <dgm:spPr/>
    </dgm:pt>
    <dgm:pt modelId="{D80D8AB1-5487-4401-A27A-AA98FF987CF5}" type="pres">
      <dgm:prSet presAssocID="{C81C5EDF-0BA7-41C6-8A13-A2388DC75BAF}" presName="hierChild6" presStyleCnt="0"/>
      <dgm:spPr/>
    </dgm:pt>
    <dgm:pt modelId="{E478EF58-3C28-4C32-97FA-6705A76B670A}" type="pres">
      <dgm:prSet presAssocID="{C81C5EDF-0BA7-41C6-8A13-A2388DC75BAF}" presName="hierChild7" presStyleCnt="0"/>
      <dgm:spPr/>
    </dgm:pt>
  </dgm:ptLst>
  <dgm:cxnLst>
    <dgm:cxn modelId="{D05DA908-EB45-4B60-8C6C-0F94335A0A85}" type="presOf" srcId="{C81C5EDF-0BA7-41C6-8A13-A2388DC75BAF}" destId="{FB0D33DB-2B52-4F07-AAA0-D13B5B5488CC}" srcOrd="1" destOrd="0" presId="urn:microsoft.com/office/officeart/2009/3/layout/HorizontalOrganizationChart"/>
    <dgm:cxn modelId="{C2A0BA18-9EE1-4B63-81F8-4857ED6A1D10}" srcId="{878018CA-1E5D-4E2F-A903-87A666EB015C}" destId="{EF282B99-82C1-4CDA-8FA9-5E640142FFCB}" srcOrd="1" destOrd="0" parTransId="{A12DE833-5C2B-4D42-8D7C-068BAB068E6D}" sibTransId="{980574AA-56C5-475C-884B-0CC24C40F608}"/>
    <dgm:cxn modelId="{6EBAC525-F2E3-442D-ACD6-3E8C269F4AB9}" srcId="{878018CA-1E5D-4E2F-A903-87A666EB015C}" destId="{C81C5EDF-0BA7-41C6-8A13-A2388DC75BAF}" srcOrd="0" destOrd="0" parTransId="{C546D033-5657-42BA-AD11-C59C641D2546}" sibTransId="{50D235FA-C67E-42D5-8F3F-B4949CF342EF}"/>
    <dgm:cxn modelId="{C764574E-93FA-4825-AC3F-CE53CC8CC85E}" srcId="{23F962A9-AD19-432F-8583-624B1A1DE5E5}" destId="{878018CA-1E5D-4E2F-A903-87A666EB015C}" srcOrd="0" destOrd="0" parTransId="{42D6823D-43DB-4B96-AE11-F19A73B9A566}" sibTransId="{ABD8CFF5-B5BD-4127-B9F6-7F744E5188B5}"/>
    <dgm:cxn modelId="{53B52A7E-5E25-4FC2-B236-EDA54E52AAE9}" type="presOf" srcId="{C546D033-5657-42BA-AD11-C59C641D2546}" destId="{108D2FC6-17DD-422B-B211-73403CCC58E5}" srcOrd="0" destOrd="0" presId="urn:microsoft.com/office/officeart/2009/3/layout/HorizontalOrganizationChart"/>
    <dgm:cxn modelId="{D6EC16A4-8E00-430A-AF9A-5CB5945DD5DE}" type="presOf" srcId="{878018CA-1E5D-4E2F-A903-87A666EB015C}" destId="{51011188-9319-4D44-ABE2-EA307C2EEC9B}" srcOrd="0" destOrd="0" presId="urn:microsoft.com/office/officeart/2009/3/layout/HorizontalOrganizationChart"/>
    <dgm:cxn modelId="{DCA575AB-CEFD-4BAB-9FA7-CB0B2F38FAE2}" type="presOf" srcId="{EF282B99-82C1-4CDA-8FA9-5E640142FFCB}" destId="{FEB36C61-8ACB-41DE-A333-E9CB8CCC74E1}" srcOrd="0" destOrd="0" presId="urn:microsoft.com/office/officeart/2009/3/layout/HorizontalOrganizationChart"/>
    <dgm:cxn modelId="{75CF64AF-C14B-4D3F-9DE7-DD02F605A669}" type="presOf" srcId="{23F962A9-AD19-432F-8583-624B1A1DE5E5}" destId="{DD86069B-3CB9-4284-AD00-8F4E7C0ABF00}" srcOrd="0" destOrd="0" presId="urn:microsoft.com/office/officeart/2009/3/layout/HorizontalOrganizationChart"/>
    <dgm:cxn modelId="{786802B2-F7D7-4D0F-B01C-612B546935EF}" type="presOf" srcId="{EF282B99-82C1-4CDA-8FA9-5E640142FFCB}" destId="{7A84E1CD-9F84-46C2-8F91-40131C5B8F9F}" srcOrd="1" destOrd="0" presId="urn:microsoft.com/office/officeart/2009/3/layout/HorizontalOrganizationChart"/>
    <dgm:cxn modelId="{24D542C6-C0D5-4005-8D03-7E1947D3C6BB}" type="presOf" srcId="{878018CA-1E5D-4E2F-A903-87A666EB015C}" destId="{ED7B3BC8-A87F-4333-AEDF-64E636958034}" srcOrd="1" destOrd="0" presId="urn:microsoft.com/office/officeart/2009/3/layout/HorizontalOrganizationChart"/>
    <dgm:cxn modelId="{028819DB-1A6B-4062-A716-2E2B97CE3478}" type="presOf" srcId="{A12DE833-5C2B-4D42-8D7C-068BAB068E6D}" destId="{C6E28C39-82C0-4393-9706-766343E21FA8}" srcOrd="0" destOrd="0" presId="urn:microsoft.com/office/officeart/2009/3/layout/HorizontalOrganizationChart"/>
    <dgm:cxn modelId="{D3B9F1EC-2436-4A00-B834-ED7664AB49BF}" type="presOf" srcId="{C81C5EDF-0BA7-41C6-8A13-A2388DC75BAF}" destId="{E065331A-D16B-4582-9AAC-A9278ED7F83C}" srcOrd="0" destOrd="0" presId="urn:microsoft.com/office/officeart/2009/3/layout/HorizontalOrganizationChart"/>
    <dgm:cxn modelId="{A5B72996-06D2-4830-89EC-C3A386C059A6}" type="presParOf" srcId="{DD86069B-3CB9-4284-AD00-8F4E7C0ABF00}" destId="{B4CF2724-04ED-4077-B416-CEF89F538386}" srcOrd="0" destOrd="0" presId="urn:microsoft.com/office/officeart/2009/3/layout/HorizontalOrganizationChart"/>
    <dgm:cxn modelId="{B6F2E9FD-A847-470F-A994-132111B9C144}" type="presParOf" srcId="{B4CF2724-04ED-4077-B416-CEF89F538386}" destId="{282FC3AB-BEF8-4D9F-9BEB-66A7817C6772}" srcOrd="0" destOrd="0" presId="urn:microsoft.com/office/officeart/2009/3/layout/HorizontalOrganizationChart"/>
    <dgm:cxn modelId="{B72F694D-9F20-46F6-B125-09E4FF692C76}" type="presParOf" srcId="{282FC3AB-BEF8-4D9F-9BEB-66A7817C6772}" destId="{51011188-9319-4D44-ABE2-EA307C2EEC9B}" srcOrd="0" destOrd="0" presId="urn:microsoft.com/office/officeart/2009/3/layout/HorizontalOrganizationChart"/>
    <dgm:cxn modelId="{D7255C54-2620-4129-8FED-76264610A13C}" type="presParOf" srcId="{282FC3AB-BEF8-4D9F-9BEB-66A7817C6772}" destId="{ED7B3BC8-A87F-4333-AEDF-64E636958034}" srcOrd="1" destOrd="0" presId="urn:microsoft.com/office/officeart/2009/3/layout/HorizontalOrganizationChart"/>
    <dgm:cxn modelId="{3E004FC9-6E9E-4AFF-99E2-70D70BD74A0C}" type="presParOf" srcId="{B4CF2724-04ED-4077-B416-CEF89F538386}" destId="{1A91282C-5960-46B5-B44D-234F57FA0005}" srcOrd="1" destOrd="0" presId="urn:microsoft.com/office/officeart/2009/3/layout/HorizontalOrganizationChart"/>
    <dgm:cxn modelId="{B4FAAE4F-4B88-4E0F-A859-48FA1A8A6620}" type="presParOf" srcId="{1A91282C-5960-46B5-B44D-234F57FA0005}" destId="{C6E28C39-82C0-4393-9706-766343E21FA8}" srcOrd="0" destOrd="0" presId="urn:microsoft.com/office/officeart/2009/3/layout/HorizontalOrganizationChart"/>
    <dgm:cxn modelId="{81417D3D-7E3B-498B-9CF3-71ACE3C067EF}" type="presParOf" srcId="{1A91282C-5960-46B5-B44D-234F57FA0005}" destId="{585178FA-3EA6-433B-B026-69BA6B8CCB5D}" srcOrd="1" destOrd="0" presId="urn:microsoft.com/office/officeart/2009/3/layout/HorizontalOrganizationChart"/>
    <dgm:cxn modelId="{AFFDB842-8F42-4A08-91E6-B09957E69B1C}" type="presParOf" srcId="{585178FA-3EA6-433B-B026-69BA6B8CCB5D}" destId="{987CC494-F5C4-4CC6-AA2D-6C6C09CF030C}" srcOrd="0" destOrd="0" presId="urn:microsoft.com/office/officeart/2009/3/layout/HorizontalOrganizationChart"/>
    <dgm:cxn modelId="{DC1B1436-7F25-41D3-8387-C152DBB3664A}" type="presParOf" srcId="{987CC494-F5C4-4CC6-AA2D-6C6C09CF030C}" destId="{FEB36C61-8ACB-41DE-A333-E9CB8CCC74E1}" srcOrd="0" destOrd="0" presId="urn:microsoft.com/office/officeart/2009/3/layout/HorizontalOrganizationChart"/>
    <dgm:cxn modelId="{D6A3B703-FE8D-4A5A-8064-1FDB3F11BB76}" type="presParOf" srcId="{987CC494-F5C4-4CC6-AA2D-6C6C09CF030C}" destId="{7A84E1CD-9F84-46C2-8F91-40131C5B8F9F}" srcOrd="1" destOrd="0" presId="urn:microsoft.com/office/officeart/2009/3/layout/HorizontalOrganizationChart"/>
    <dgm:cxn modelId="{A264A6D3-83AC-4B78-B374-BD481107F3DA}" type="presParOf" srcId="{585178FA-3EA6-433B-B026-69BA6B8CCB5D}" destId="{343ED630-4A13-4262-B759-1EADC1FE6E12}" srcOrd="1" destOrd="0" presId="urn:microsoft.com/office/officeart/2009/3/layout/HorizontalOrganizationChart"/>
    <dgm:cxn modelId="{8AF1286A-56E9-44E4-85EE-B057BC5D9C11}" type="presParOf" srcId="{585178FA-3EA6-433B-B026-69BA6B8CCB5D}" destId="{0EBCDDEA-AFD3-4620-AF66-280F62698717}" srcOrd="2" destOrd="0" presId="urn:microsoft.com/office/officeart/2009/3/layout/HorizontalOrganizationChart"/>
    <dgm:cxn modelId="{B276B30E-52CE-41AF-9630-172D92205552}" type="presParOf" srcId="{B4CF2724-04ED-4077-B416-CEF89F538386}" destId="{3EBE02FF-F4BA-4FA3-88BE-8BA266BD4958}" srcOrd="2" destOrd="0" presId="urn:microsoft.com/office/officeart/2009/3/layout/HorizontalOrganizationChart"/>
    <dgm:cxn modelId="{3C556D80-7A32-4520-98D1-EB631E5DF65B}" type="presParOf" srcId="{3EBE02FF-F4BA-4FA3-88BE-8BA266BD4958}" destId="{108D2FC6-17DD-422B-B211-73403CCC58E5}" srcOrd="0" destOrd="0" presId="urn:microsoft.com/office/officeart/2009/3/layout/HorizontalOrganizationChart"/>
    <dgm:cxn modelId="{C1363885-ED53-46BD-9469-D4EB25B0FF2B}" type="presParOf" srcId="{3EBE02FF-F4BA-4FA3-88BE-8BA266BD4958}" destId="{EBD395ED-ADD7-4596-8EA8-8CC42AFCEB70}" srcOrd="1" destOrd="0" presId="urn:microsoft.com/office/officeart/2009/3/layout/HorizontalOrganizationChart"/>
    <dgm:cxn modelId="{FD1C0483-4AD4-44D8-BEA8-1E9FAA243E26}" type="presParOf" srcId="{EBD395ED-ADD7-4596-8EA8-8CC42AFCEB70}" destId="{E2CD9272-B236-475F-A9AF-066360B14320}" srcOrd="0" destOrd="0" presId="urn:microsoft.com/office/officeart/2009/3/layout/HorizontalOrganizationChart"/>
    <dgm:cxn modelId="{AC0207E9-6FE7-4EAD-B22A-BE96F80A278C}" type="presParOf" srcId="{E2CD9272-B236-475F-A9AF-066360B14320}" destId="{E065331A-D16B-4582-9AAC-A9278ED7F83C}" srcOrd="0" destOrd="0" presId="urn:microsoft.com/office/officeart/2009/3/layout/HorizontalOrganizationChart"/>
    <dgm:cxn modelId="{04F06634-1C7A-494D-BEA9-0562B8E4C7D3}" type="presParOf" srcId="{E2CD9272-B236-475F-A9AF-066360B14320}" destId="{FB0D33DB-2B52-4F07-AAA0-D13B5B5488CC}" srcOrd="1" destOrd="0" presId="urn:microsoft.com/office/officeart/2009/3/layout/HorizontalOrganizationChart"/>
    <dgm:cxn modelId="{8341E7EC-8660-49D4-9804-D125643DE4C4}" type="presParOf" srcId="{EBD395ED-ADD7-4596-8EA8-8CC42AFCEB70}" destId="{D80D8AB1-5487-4401-A27A-AA98FF987CF5}" srcOrd="1" destOrd="0" presId="urn:microsoft.com/office/officeart/2009/3/layout/HorizontalOrganizationChart"/>
    <dgm:cxn modelId="{E73FE766-502C-4B80-A14B-0CF0DE5C255A}" type="presParOf" srcId="{EBD395ED-ADD7-4596-8EA8-8CC42AFCEB70}" destId="{E478EF58-3C28-4C32-97FA-6705A76B670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F0CF2A-3F98-4D8E-A792-DF079623E7B5}" type="doc">
      <dgm:prSet loTypeId="urn:microsoft.com/office/officeart/2005/8/layout/pictureOrgChart+Icon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94728A-26FE-4CF3-9650-E56E73CF95C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gm:t>
    </dgm:pt>
    <dgm:pt modelId="{DCDB232E-37F2-453E-8DB9-438D7482DAE7}" type="parTrans" cxnId="{8189A36E-53D2-4E61-AF5F-DA4CDB9CF13A}">
      <dgm:prSet/>
      <dgm:spPr/>
      <dgm:t>
        <a:bodyPr/>
        <a:lstStyle/>
        <a:p>
          <a:endParaRPr lang="en-US"/>
        </a:p>
      </dgm:t>
    </dgm:pt>
    <dgm:pt modelId="{7BE1279D-065C-46C0-9EF9-A9EB9B84E909}" type="sibTrans" cxnId="{8189A36E-53D2-4E61-AF5F-DA4CDB9CF13A}">
      <dgm:prSet/>
      <dgm:spPr/>
      <dgm:t>
        <a:bodyPr/>
        <a:lstStyle/>
        <a:p>
          <a:endParaRPr lang="en-US"/>
        </a:p>
      </dgm:t>
    </dgm:pt>
    <dgm:pt modelId="{067F6779-1EAC-4CD3-B30C-D0AA5B83A4E3}" type="asst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gm:t>
    </dgm:pt>
    <dgm:pt modelId="{56232AC1-0409-4B2C-B657-95565A211869}" type="parTrans" cxnId="{E0350D8F-2CBA-488B-8938-BBBE1B0A5109}">
      <dgm:prSet/>
      <dgm:spPr/>
      <dgm:t>
        <a:bodyPr/>
        <a:lstStyle/>
        <a:p>
          <a:endParaRPr lang="en-US"/>
        </a:p>
      </dgm:t>
    </dgm:pt>
    <dgm:pt modelId="{F148F9F6-2EAE-401C-B06F-21394A40543B}" type="sibTrans" cxnId="{E0350D8F-2CBA-488B-8938-BBBE1B0A5109}">
      <dgm:prSet/>
      <dgm:spPr/>
      <dgm:t>
        <a:bodyPr/>
        <a:lstStyle/>
        <a:p>
          <a:endParaRPr lang="en-US"/>
        </a:p>
      </dgm:t>
    </dgm:pt>
    <dgm:pt modelId="{4FB2E196-ED94-4213-865C-E5E9E7825BDF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Columns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Years from 1929- 2023)</a:t>
          </a:r>
        </a:p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9328C3-4020-4957-8813-144E6AB1D6AD}" type="parTrans" cxnId="{49683111-8FD9-47D1-BA5A-E14FF86849C4}">
      <dgm:prSet/>
      <dgm:spPr/>
      <dgm:t>
        <a:bodyPr/>
        <a:lstStyle/>
        <a:p>
          <a:endParaRPr lang="en-US"/>
        </a:p>
      </dgm:t>
    </dgm:pt>
    <dgm:pt modelId="{919D2661-0CF2-4BB1-8C61-0B177942BA26}" type="sibTrans" cxnId="{49683111-8FD9-47D1-BA5A-E14FF86849C4}">
      <dgm:prSet/>
      <dgm:spPr/>
      <dgm:t>
        <a:bodyPr/>
        <a:lstStyle/>
        <a:p>
          <a:endParaRPr lang="en-US"/>
        </a:p>
      </dgm:t>
    </dgm:pt>
    <dgm:pt modelId="{3F6520D1-3283-44B7-9010-961A65AEBBE4}">
      <dgm:prSet phldrT="[Text]"/>
      <dgm:spPr/>
      <dgm:t>
        <a:bodyPr/>
        <a:lstStyle/>
        <a:p>
          <a:pPr algn="ctr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Rows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1.Gross domestic products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2.By type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3.Private industries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4.By industry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5.Agriculture, forestry, fishing</a:t>
          </a:r>
        </a:p>
        <a:p>
          <a:pPr algn="ctr"/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055433-7420-427A-BC70-C71A1262053E}" type="parTrans" cxnId="{BD5A40C4-E88C-4F9D-8896-A1694EB189D2}">
      <dgm:prSet/>
      <dgm:spPr/>
      <dgm:t>
        <a:bodyPr/>
        <a:lstStyle/>
        <a:p>
          <a:endParaRPr lang="en-US"/>
        </a:p>
      </dgm:t>
    </dgm:pt>
    <dgm:pt modelId="{DEDD717C-6114-4AEA-8946-D1ADEBEBC99F}" type="sibTrans" cxnId="{BD5A40C4-E88C-4F9D-8896-A1694EB189D2}">
      <dgm:prSet/>
      <dgm:spPr/>
      <dgm:t>
        <a:bodyPr/>
        <a:lstStyle/>
        <a:p>
          <a:endParaRPr lang="en-US"/>
        </a:p>
      </dgm:t>
    </dgm:pt>
    <dgm:pt modelId="{B96946F6-03CB-42D9-8C62-36C8A6FCFC8A}" type="pres">
      <dgm:prSet presAssocID="{6AF0CF2A-3F98-4D8E-A792-DF079623E7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1167CB-8A72-4A9C-BB9C-52690640B085}" type="pres">
      <dgm:prSet presAssocID="{8A94728A-26FE-4CF3-9650-E56E73CF95C2}" presName="hierRoot1" presStyleCnt="0">
        <dgm:presLayoutVars>
          <dgm:hierBranch val="init"/>
        </dgm:presLayoutVars>
      </dgm:prSet>
      <dgm:spPr/>
    </dgm:pt>
    <dgm:pt modelId="{C61A822A-4EAD-46F2-84CE-D554012031E9}" type="pres">
      <dgm:prSet presAssocID="{8A94728A-26FE-4CF3-9650-E56E73CF95C2}" presName="rootComposite1" presStyleCnt="0"/>
      <dgm:spPr/>
    </dgm:pt>
    <dgm:pt modelId="{D2E843A1-BC66-4269-BAA6-E6BFAEE50006}" type="pres">
      <dgm:prSet presAssocID="{8A94728A-26FE-4CF3-9650-E56E73CF95C2}" presName="rootText1" presStyleLbl="node0" presStyleIdx="0" presStyleCnt="1" custScaleX="148963" custLinFactNeighborX="576" custLinFactNeighborY="-3455">
        <dgm:presLayoutVars>
          <dgm:chPref val="3"/>
        </dgm:presLayoutVars>
      </dgm:prSet>
      <dgm:spPr/>
    </dgm:pt>
    <dgm:pt modelId="{A65E3EF8-5CFE-4AF1-8042-E490045B2660}" type="pres">
      <dgm:prSet presAssocID="{8A94728A-26FE-4CF3-9650-E56E73CF95C2}" presName="rootPict1" presStyleLbl="alignImgPlace1" presStyleIdx="0" presStyleCnt="4" custScaleX="119384" custLinFactNeighborX="-81576" custLinFactNeighborY="-52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3D graph graphic"/>
        </a:ext>
      </dgm:extLst>
    </dgm:pt>
    <dgm:pt modelId="{B2A9FAE8-434C-4168-A745-0F2A0C191EFA}" type="pres">
      <dgm:prSet presAssocID="{8A94728A-26FE-4CF3-9650-E56E73CF95C2}" presName="rootConnector1" presStyleLbl="node1" presStyleIdx="0" presStyleCnt="0"/>
      <dgm:spPr/>
    </dgm:pt>
    <dgm:pt modelId="{656C9808-EBE0-4019-BF29-8637E1A1950F}" type="pres">
      <dgm:prSet presAssocID="{8A94728A-26FE-4CF3-9650-E56E73CF95C2}" presName="hierChild2" presStyleCnt="0"/>
      <dgm:spPr/>
    </dgm:pt>
    <dgm:pt modelId="{63F3790F-FA2D-4D20-9593-DC9EDE5C2EEE}" type="pres">
      <dgm:prSet presAssocID="{419328C3-4020-4957-8813-144E6AB1D6AD}" presName="Name37" presStyleLbl="parChTrans1D2" presStyleIdx="0" presStyleCnt="3"/>
      <dgm:spPr/>
    </dgm:pt>
    <dgm:pt modelId="{3AA035FF-06EE-46BD-A8E4-F975C61C4FD9}" type="pres">
      <dgm:prSet presAssocID="{4FB2E196-ED94-4213-865C-E5E9E7825BDF}" presName="hierRoot2" presStyleCnt="0">
        <dgm:presLayoutVars>
          <dgm:hierBranch val="init"/>
        </dgm:presLayoutVars>
      </dgm:prSet>
      <dgm:spPr/>
    </dgm:pt>
    <dgm:pt modelId="{D0E9520B-7A94-4D98-BAA2-486E4AFEA81C}" type="pres">
      <dgm:prSet presAssocID="{4FB2E196-ED94-4213-865C-E5E9E7825BDF}" presName="rootComposite" presStyleCnt="0"/>
      <dgm:spPr/>
    </dgm:pt>
    <dgm:pt modelId="{782F9FFF-C9B8-40BB-A9D0-13E269C0F65C}" type="pres">
      <dgm:prSet presAssocID="{4FB2E196-ED94-4213-865C-E5E9E7825BDF}" presName="rootText" presStyleLbl="node2" presStyleIdx="0" presStyleCnt="2" custLinFactNeighborX="787" custLinFactNeighborY="-2857">
        <dgm:presLayoutVars>
          <dgm:chPref val="3"/>
        </dgm:presLayoutVars>
      </dgm:prSet>
      <dgm:spPr/>
    </dgm:pt>
    <dgm:pt modelId="{8414BD64-E635-4FBE-BB6B-47AAE6768721}" type="pres">
      <dgm:prSet presAssocID="{4FB2E196-ED94-4213-865C-E5E9E7825BDF}" presName="rootPict" presStyleLbl="alignImgPlace1" presStyleIdx="1" presStyleCnt="4" custScaleX="92784" custLinFactNeighborX="23081" custLinFactNeighborY="-761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Calendar on table"/>
        </a:ext>
      </dgm:extLst>
    </dgm:pt>
    <dgm:pt modelId="{D4962A9F-91C9-4C60-9C97-6B349B586B32}" type="pres">
      <dgm:prSet presAssocID="{4FB2E196-ED94-4213-865C-E5E9E7825BDF}" presName="rootConnector" presStyleLbl="node2" presStyleIdx="0" presStyleCnt="2"/>
      <dgm:spPr/>
    </dgm:pt>
    <dgm:pt modelId="{2565C997-36F2-4479-A021-0E3BB2D96915}" type="pres">
      <dgm:prSet presAssocID="{4FB2E196-ED94-4213-865C-E5E9E7825BDF}" presName="hierChild4" presStyleCnt="0"/>
      <dgm:spPr/>
    </dgm:pt>
    <dgm:pt modelId="{7BBE7BFD-4CA1-46F1-9C9C-6CD4A6C56A91}" type="pres">
      <dgm:prSet presAssocID="{4FB2E196-ED94-4213-865C-E5E9E7825BDF}" presName="hierChild5" presStyleCnt="0"/>
      <dgm:spPr/>
    </dgm:pt>
    <dgm:pt modelId="{8FE5E2A2-5829-47DB-ABEE-BF0201F1B220}" type="pres">
      <dgm:prSet presAssocID="{49055433-7420-427A-BC70-C71A1262053E}" presName="Name37" presStyleLbl="parChTrans1D2" presStyleIdx="1" presStyleCnt="3"/>
      <dgm:spPr/>
    </dgm:pt>
    <dgm:pt modelId="{DBA9ABE9-360B-4F07-97FD-F4B846DADF0A}" type="pres">
      <dgm:prSet presAssocID="{3F6520D1-3283-44B7-9010-961A65AEBBE4}" presName="hierRoot2" presStyleCnt="0">
        <dgm:presLayoutVars>
          <dgm:hierBranch val="init"/>
        </dgm:presLayoutVars>
      </dgm:prSet>
      <dgm:spPr/>
    </dgm:pt>
    <dgm:pt modelId="{E7DDFD6C-19D4-4893-B63D-3030A2093B5B}" type="pres">
      <dgm:prSet presAssocID="{3F6520D1-3283-44B7-9010-961A65AEBBE4}" presName="rootComposite" presStyleCnt="0"/>
      <dgm:spPr/>
    </dgm:pt>
    <dgm:pt modelId="{898DAB88-1FB0-49B4-B904-5D92E02AB2F1}" type="pres">
      <dgm:prSet presAssocID="{3F6520D1-3283-44B7-9010-961A65AEBBE4}" presName="rootText" presStyleLbl="node2" presStyleIdx="1" presStyleCnt="2" custScaleX="169444" custScaleY="207038" custLinFactNeighborX="31805" custLinFactNeighborY="-8774">
        <dgm:presLayoutVars>
          <dgm:chPref val="3"/>
        </dgm:presLayoutVars>
      </dgm:prSet>
      <dgm:spPr/>
    </dgm:pt>
    <dgm:pt modelId="{91C4A7D4-360C-4DBA-85A6-07702904246A}" type="pres">
      <dgm:prSet presAssocID="{3F6520D1-3283-44B7-9010-961A65AEBBE4}" presName="rootPict" presStyleLbl="alignImgPlace1" presStyleIdx="2" presStyleCnt="4" custScaleX="126174" custScaleY="250399" custLinFactNeighborX="-15354" custLinFactNeighborY="-1151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Jars of coins"/>
        </a:ext>
      </dgm:extLst>
    </dgm:pt>
    <dgm:pt modelId="{B9FC6041-C1CF-49E4-9D1D-746C96B55F9E}" type="pres">
      <dgm:prSet presAssocID="{3F6520D1-3283-44B7-9010-961A65AEBBE4}" presName="rootConnector" presStyleLbl="node2" presStyleIdx="1" presStyleCnt="2"/>
      <dgm:spPr/>
    </dgm:pt>
    <dgm:pt modelId="{B9A27541-8A0A-44F7-9289-E5A74FEB7F94}" type="pres">
      <dgm:prSet presAssocID="{3F6520D1-3283-44B7-9010-961A65AEBBE4}" presName="hierChild4" presStyleCnt="0"/>
      <dgm:spPr/>
    </dgm:pt>
    <dgm:pt modelId="{9448971C-38AE-434E-B024-7DF134AA482D}" type="pres">
      <dgm:prSet presAssocID="{3F6520D1-3283-44B7-9010-961A65AEBBE4}" presName="hierChild5" presStyleCnt="0"/>
      <dgm:spPr/>
    </dgm:pt>
    <dgm:pt modelId="{098DF3F0-2763-4532-ACE3-185E5EAE1554}" type="pres">
      <dgm:prSet presAssocID="{8A94728A-26FE-4CF3-9650-E56E73CF95C2}" presName="hierChild3" presStyleCnt="0"/>
      <dgm:spPr/>
    </dgm:pt>
    <dgm:pt modelId="{EBA001A8-9F3B-4F6C-92E0-E7E8691A5CE5}" type="pres">
      <dgm:prSet presAssocID="{56232AC1-0409-4B2C-B657-95565A211869}" presName="Name111" presStyleLbl="parChTrans1D2" presStyleIdx="2" presStyleCnt="3"/>
      <dgm:spPr/>
    </dgm:pt>
    <dgm:pt modelId="{72E40839-5C93-4CA4-A690-F1FAD975E0F5}" type="pres">
      <dgm:prSet presAssocID="{067F6779-1EAC-4CD3-B30C-D0AA5B83A4E3}" presName="hierRoot3" presStyleCnt="0">
        <dgm:presLayoutVars>
          <dgm:hierBranch val="init"/>
        </dgm:presLayoutVars>
      </dgm:prSet>
      <dgm:spPr/>
    </dgm:pt>
    <dgm:pt modelId="{403165B6-40B6-4BEF-8264-EEC4803FA38D}" type="pres">
      <dgm:prSet presAssocID="{067F6779-1EAC-4CD3-B30C-D0AA5B83A4E3}" presName="rootComposite3" presStyleCnt="0"/>
      <dgm:spPr/>
    </dgm:pt>
    <dgm:pt modelId="{931B28F4-E7B1-4CBE-A015-858D0F374717}" type="pres">
      <dgm:prSet presAssocID="{067F6779-1EAC-4CD3-B30C-D0AA5B83A4E3}" presName="rootText3" presStyleLbl="asst1" presStyleIdx="0" presStyleCnt="1">
        <dgm:presLayoutVars>
          <dgm:chPref val="3"/>
        </dgm:presLayoutVars>
      </dgm:prSet>
      <dgm:spPr/>
    </dgm:pt>
    <dgm:pt modelId="{5DF4B287-D152-477A-AE1B-30EE090AB66E}" type="pres">
      <dgm:prSet presAssocID="{067F6779-1EAC-4CD3-B30C-D0AA5B83A4E3}" presName="rootPict3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Coins in jar illustration"/>
        </a:ext>
      </dgm:extLst>
    </dgm:pt>
    <dgm:pt modelId="{B4751D62-4D1B-4019-9E2E-64F6C665D12D}" type="pres">
      <dgm:prSet presAssocID="{067F6779-1EAC-4CD3-B30C-D0AA5B83A4E3}" presName="rootConnector3" presStyleLbl="asst1" presStyleIdx="0" presStyleCnt="1"/>
      <dgm:spPr/>
    </dgm:pt>
    <dgm:pt modelId="{3AC8A123-5C18-408D-9919-CB9C195B86D9}" type="pres">
      <dgm:prSet presAssocID="{067F6779-1EAC-4CD3-B30C-D0AA5B83A4E3}" presName="hierChild6" presStyleCnt="0"/>
      <dgm:spPr/>
    </dgm:pt>
    <dgm:pt modelId="{BE464A82-F979-43F9-9E86-7FE321E4D7DF}" type="pres">
      <dgm:prSet presAssocID="{067F6779-1EAC-4CD3-B30C-D0AA5B83A4E3}" presName="hierChild7" presStyleCnt="0"/>
      <dgm:spPr/>
    </dgm:pt>
  </dgm:ptLst>
  <dgm:cxnLst>
    <dgm:cxn modelId="{49683111-8FD9-47D1-BA5A-E14FF86849C4}" srcId="{8A94728A-26FE-4CF3-9650-E56E73CF95C2}" destId="{4FB2E196-ED94-4213-865C-E5E9E7825BDF}" srcOrd="1" destOrd="0" parTransId="{419328C3-4020-4957-8813-144E6AB1D6AD}" sibTransId="{919D2661-0CF2-4BB1-8C61-0B177942BA26}"/>
    <dgm:cxn modelId="{81DDF332-2AE3-4B11-8058-221DC20EB32C}" type="presOf" srcId="{067F6779-1EAC-4CD3-B30C-D0AA5B83A4E3}" destId="{B4751D62-4D1B-4019-9E2E-64F6C665D12D}" srcOrd="1" destOrd="0" presId="urn:microsoft.com/office/officeart/2005/8/layout/pictureOrgChart+Icon"/>
    <dgm:cxn modelId="{A0DB8D6B-9671-4680-B35A-648A5ED24A0E}" type="presOf" srcId="{49055433-7420-427A-BC70-C71A1262053E}" destId="{8FE5E2A2-5829-47DB-ABEE-BF0201F1B220}" srcOrd="0" destOrd="0" presId="urn:microsoft.com/office/officeart/2005/8/layout/pictureOrgChart+Icon"/>
    <dgm:cxn modelId="{339B786E-AB08-46A7-8E99-33F901CFCE26}" type="presOf" srcId="{067F6779-1EAC-4CD3-B30C-D0AA5B83A4E3}" destId="{931B28F4-E7B1-4CBE-A015-858D0F374717}" srcOrd="0" destOrd="0" presId="urn:microsoft.com/office/officeart/2005/8/layout/pictureOrgChart+Icon"/>
    <dgm:cxn modelId="{8189A36E-53D2-4E61-AF5F-DA4CDB9CF13A}" srcId="{6AF0CF2A-3F98-4D8E-A792-DF079623E7B5}" destId="{8A94728A-26FE-4CF3-9650-E56E73CF95C2}" srcOrd="0" destOrd="0" parTransId="{DCDB232E-37F2-453E-8DB9-438D7482DAE7}" sibTransId="{7BE1279D-065C-46C0-9EF9-A9EB9B84E909}"/>
    <dgm:cxn modelId="{7059986F-D772-44DA-9429-29230A5AD4FE}" type="presOf" srcId="{3F6520D1-3283-44B7-9010-961A65AEBBE4}" destId="{B9FC6041-C1CF-49E4-9D1D-746C96B55F9E}" srcOrd="1" destOrd="0" presId="urn:microsoft.com/office/officeart/2005/8/layout/pictureOrgChart+Icon"/>
    <dgm:cxn modelId="{23771C81-3D16-4D96-BB9D-CDF7B167A8CE}" type="presOf" srcId="{4FB2E196-ED94-4213-865C-E5E9E7825BDF}" destId="{782F9FFF-C9B8-40BB-A9D0-13E269C0F65C}" srcOrd="0" destOrd="0" presId="urn:microsoft.com/office/officeart/2005/8/layout/pictureOrgChart+Icon"/>
    <dgm:cxn modelId="{F47F4E8D-281F-43E3-B26B-AB4397411C9F}" type="presOf" srcId="{6AF0CF2A-3F98-4D8E-A792-DF079623E7B5}" destId="{B96946F6-03CB-42D9-8C62-36C8A6FCFC8A}" srcOrd="0" destOrd="0" presId="urn:microsoft.com/office/officeart/2005/8/layout/pictureOrgChart+Icon"/>
    <dgm:cxn modelId="{E0350D8F-2CBA-488B-8938-BBBE1B0A5109}" srcId="{8A94728A-26FE-4CF3-9650-E56E73CF95C2}" destId="{067F6779-1EAC-4CD3-B30C-D0AA5B83A4E3}" srcOrd="0" destOrd="0" parTransId="{56232AC1-0409-4B2C-B657-95565A211869}" sibTransId="{F148F9F6-2EAE-401C-B06F-21394A40543B}"/>
    <dgm:cxn modelId="{F578C3BE-7D31-4D58-B16D-96C4BDBE42C7}" type="presOf" srcId="{4FB2E196-ED94-4213-865C-E5E9E7825BDF}" destId="{D4962A9F-91C9-4C60-9C97-6B349B586B32}" srcOrd="1" destOrd="0" presId="urn:microsoft.com/office/officeart/2005/8/layout/pictureOrgChart+Icon"/>
    <dgm:cxn modelId="{D74F7EC0-1195-4C2B-AA0C-CC0923A06A95}" type="presOf" srcId="{419328C3-4020-4957-8813-144E6AB1D6AD}" destId="{63F3790F-FA2D-4D20-9593-DC9EDE5C2EEE}" srcOrd="0" destOrd="0" presId="urn:microsoft.com/office/officeart/2005/8/layout/pictureOrgChart+Icon"/>
    <dgm:cxn modelId="{BD5A40C4-E88C-4F9D-8896-A1694EB189D2}" srcId="{8A94728A-26FE-4CF3-9650-E56E73CF95C2}" destId="{3F6520D1-3283-44B7-9010-961A65AEBBE4}" srcOrd="2" destOrd="0" parTransId="{49055433-7420-427A-BC70-C71A1262053E}" sibTransId="{DEDD717C-6114-4AEA-8946-D1ADEBEBC99F}"/>
    <dgm:cxn modelId="{A346B4C9-7168-4A04-9491-FD1C0DACAB1D}" type="presOf" srcId="{56232AC1-0409-4B2C-B657-95565A211869}" destId="{EBA001A8-9F3B-4F6C-92E0-E7E8691A5CE5}" srcOrd="0" destOrd="0" presId="urn:microsoft.com/office/officeart/2005/8/layout/pictureOrgChart+Icon"/>
    <dgm:cxn modelId="{B0A751DD-676B-4296-9FF9-B6AB7F98A351}" type="presOf" srcId="{8A94728A-26FE-4CF3-9650-E56E73CF95C2}" destId="{D2E843A1-BC66-4269-BAA6-E6BFAEE50006}" srcOrd="0" destOrd="0" presId="urn:microsoft.com/office/officeart/2005/8/layout/pictureOrgChart+Icon"/>
    <dgm:cxn modelId="{E00AD7E2-E76D-4372-A136-9431405277D5}" type="presOf" srcId="{3F6520D1-3283-44B7-9010-961A65AEBBE4}" destId="{898DAB88-1FB0-49B4-B904-5D92E02AB2F1}" srcOrd="0" destOrd="0" presId="urn:microsoft.com/office/officeart/2005/8/layout/pictureOrgChart+Icon"/>
    <dgm:cxn modelId="{BAB7C8E4-E871-4822-B4FE-A35384CFF980}" type="presOf" srcId="{8A94728A-26FE-4CF3-9650-E56E73CF95C2}" destId="{B2A9FAE8-434C-4168-A745-0F2A0C191EFA}" srcOrd="1" destOrd="0" presId="urn:microsoft.com/office/officeart/2005/8/layout/pictureOrgChart+Icon"/>
    <dgm:cxn modelId="{F0B83A1C-20CB-4291-AD01-0527C2484969}" type="presParOf" srcId="{B96946F6-03CB-42D9-8C62-36C8A6FCFC8A}" destId="{E51167CB-8A72-4A9C-BB9C-52690640B085}" srcOrd="0" destOrd="0" presId="urn:microsoft.com/office/officeart/2005/8/layout/pictureOrgChart+Icon"/>
    <dgm:cxn modelId="{36502AB8-4628-45F9-96E2-530F9189E4C4}" type="presParOf" srcId="{E51167CB-8A72-4A9C-BB9C-52690640B085}" destId="{C61A822A-4EAD-46F2-84CE-D554012031E9}" srcOrd="0" destOrd="0" presId="urn:microsoft.com/office/officeart/2005/8/layout/pictureOrgChart+Icon"/>
    <dgm:cxn modelId="{5E4C39CD-743A-45F2-9035-B9B529E2F50D}" type="presParOf" srcId="{C61A822A-4EAD-46F2-84CE-D554012031E9}" destId="{D2E843A1-BC66-4269-BAA6-E6BFAEE50006}" srcOrd="0" destOrd="0" presId="urn:microsoft.com/office/officeart/2005/8/layout/pictureOrgChart+Icon"/>
    <dgm:cxn modelId="{2A9D5C25-01D9-45A2-B767-D7776FFDFD0B}" type="presParOf" srcId="{C61A822A-4EAD-46F2-84CE-D554012031E9}" destId="{A65E3EF8-5CFE-4AF1-8042-E490045B2660}" srcOrd="1" destOrd="0" presId="urn:microsoft.com/office/officeart/2005/8/layout/pictureOrgChart+Icon"/>
    <dgm:cxn modelId="{FEFC7571-E223-4E59-94F7-8CE6F0E9356E}" type="presParOf" srcId="{C61A822A-4EAD-46F2-84CE-D554012031E9}" destId="{B2A9FAE8-434C-4168-A745-0F2A0C191EFA}" srcOrd="2" destOrd="0" presId="urn:microsoft.com/office/officeart/2005/8/layout/pictureOrgChart+Icon"/>
    <dgm:cxn modelId="{DCF1B6A2-2823-4CF5-B1C5-B382F757F8D9}" type="presParOf" srcId="{E51167CB-8A72-4A9C-BB9C-52690640B085}" destId="{656C9808-EBE0-4019-BF29-8637E1A1950F}" srcOrd="1" destOrd="0" presId="urn:microsoft.com/office/officeart/2005/8/layout/pictureOrgChart+Icon"/>
    <dgm:cxn modelId="{F2CAC024-95C0-4683-A492-C98FCDFE62C5}" type="presParOf" srcId="{656C9808-EBE0-4019-BF29-8637E1A1950F}" destId="{63F3790F-FA2D-4D20-9593-DC9EDE5C2EEE}" srcOrd="0" destOrd="0" presId="urn:microsoft.com/office/officeart/2005/8/layout/pictureOrgChart+Icon"/>
    <dgm:cxn modelId="{61F24753-19A3-4794-9A6A-7484F6DEE5D6}" type="presParOf" srcId="{656C9808-EBE0-4019-BF29-8637E1A1950F}" destId="{3AA035FF-06EE-46BD-A8E4-F975C61C4FD9}" srcOrd="1" destOrd="0" presId="urn:microsoft.com/office/officeart/2005/8/layout/pictureOrgChart+Icon"/>
    <dgm:cxn modelId="{AF95FD66-3B7F-456F-86A5-E62F5BC0EE76}" type="presParOf" srcId="{3AA035FF-06EE-46BD-A8E4-F975C61C4FD9}" destId="{D0E9520B-7A94-4D98-BAA2-486E4AFEA81C}" srcOrd="0" destOrd="0" presId="urn:microsoft.com/office/officeart/2005/8/layout/pictureOrgChart+Icon"/>
    <dgm:cxn modelId="{258E2CB7-99AA-4CB4-B63A-81D0512120AE}" type="presParOf" srcId="{D0E9520B-7A94-4D98-BAA2-486E4AFEA81C}" destId="{782F9FFF-C9B8-40BB-A9D0-13E269C0F65C}" srcOrd="0" destOrd="0" presId="urn:microsoft.com/office/officeart/2005/8/layout/pictureOrgChart+Icon"/>
    <dgm:cxn modelId="{481EA830-859A-4D35-9F54-726CB8CD0CE2}" type="presParOf" srcId="{D0E9520B-7A94-4D98-BAA2-486E4AFEA81C}" destId="{8414BD64-E635-4FBE-BB6B-47AAE6768721}" srcOrd="1" destOrd="0" presId="urn:microsoft.com/office/officeart/2005/8/layout/pictureOrgChart+Icon"/>
    <dgm:cxn modelId="{FEE70A0A-77AE-4B4F-9B1B-F4FF38D6DF01}" type="presParOf" srcId="{D0E9520B-7A94-4D98-BAA2-486E4AFEA81C}" destId="{D4962A9F-91C9-4C60-9C97-6B349B586B32}" srcOrd="2" destOrd="0" presId="urn:microsoft.com/office/officeart/2005/8/layout/pictureOrgChart+Icon"/>
    <dgm:cxn modelId="{74EDDEC6-1558-411C-8270-9362528EE1A9}" type="presParOf" srcId="{3AA035FF-06EE-46BD-A8E4-F975C61C4FD9}" destId="{2565C997-36F2-4479-A021-0E3BB2D96915}" srcOrd="1" destOrd="0" presId="urn:microsoft.com/office/officeart/2005/8/layout/pictureOrgChart+Icon"/>
    <dgm:cxn modelId="{32278208-4A2A-450C-B548-8FF59F78EAC9}" type="presParOf" srcId="{3AA035FF-06EE-46BD-A8E4-F975C61C4FD9}" destId="{7BBE7BFD-4CA1-46F1-9C9C-6CD4A6C56A91}" srcOrd="2" destOrd="0" presId="urn:microsoft.com/office/officeart/2005/8/layout/pictureOrgChart+Icon"/>
    <dgm:cxn modelId="{7A7F49BD-9364-4EDF-A5BD-C73C59A29E35}" type="presParOf" srcId="{656C9808-EBE0-4019-BF29-8637E1A1950F}" destId="{8FE5E2A2-5829-47DB-ABEE-BF0201F1B220}" srcOrd="2" destOrd="0" presId="urn:microsoft.com/office/officeart/2005/8/layout/pictureOrgChart+Icon"/>
    <dgm:cxn modelId="{91520D1A-0C6A-4139-901E-01F81EBE1A28}" type="presParOf" srcId="{656C9808-EBE0-4019-BF29-8637E1A1950F}" destId="{DBA9ABE9-360B-4F07-97FD-F4B846DADF0A}" srcOrd="3" destOrd="0" presId="urn:microsoft.com/office/officeart/2005/8/layout/pictureOrgChart+Icon"/>
    <dgm:cxn modelId="{B7732B37-EAA8-4E9F-B253-F09760D90D2D}" type="presParOf" srcId="{DBA9ABE9-360B-4F07-97FD-F4B846DADF0A}" destId="{E7DDFD6C-19D4-4893-B63D-3030A2093B5B}" srcOrd="0" destOrd="0" presId="urn:microsoft.com/office/officeart/2005/8/layout/pictureOrgChart+Icon"/>
    <dgm:cxn modelId="{16264FF1-F0C1-4D48-AA98-D343CC48E758}" type="presParOf" srcId="{E7DDFD6C-19D4-4893-B63D-3030A2093B5B}" destId="{898DAB88-1FB0-49B4-B904-5D92E02AB2F1}" srcOrd="0" destOrd="0" presId="urn:microsoft.com/office/officeart/2005/8/layout/pictureOrgChart+Icon"/>
    <dgm:cxn modelId="{49DCC3C2-2785-4C23-A903-FE76EA56F377}" type="presParOf" srcId="{E7DDFD6C-19D4-4893-B63D-3030A2093B5B}" destId="{91C4A7D4-360C-4DBA-85A6-07702904246A}" srcOrd="1" destOrd="0" presId="urn:microsoft.com/office/officeart/2005/8/layout/pictureOrgChart+Icon"/>
    <dgm:cxn modelId="{833FD577-22B4-4300-A276-F314F58C6418}" type="presParOf" srcId="{E7DDFD6C-19D4-4893-B63D-3030A2093B5B}" destId="{B9FC6041-C1CF-49E4-9D1D-746C96B55F9E}" srcOrd="2" destOrd="0" presId="urn:microsoft.com/office/officeart/2005/8/layout/pictureOrgChart+Icon"/>
    <dgm:cxn modelId="{B99772BD-3B9A-4671-AA4E-23245646DA7B}" type="presParOf" srcId="{DBA9ABE9-360B-4F07-97FD-F4B846DADF0A}" destId="{B9A27541-8A0A-44F7-9289-E5A74FEB7F94}" srcOrd="1" destOrd="0" presId="urn:microsoft.com/office/officeart/2005/8/layout/pictureOrgChart+Icon"/>
    <dgm:cxn modelId="{B9C14A2F-51F1-4809-A650-CCA93612D4D3}" type="presParOf" srcId="{DBA9ABE9-360B-4F07-97FD-F4B846DADF0A}" destId="{9448971C-38AE-434E-B024-7DF134AA482D}" srcOrd="2" destOrd="0" presId="urn:microsoft.com/office/officeart/2005/8/layout/pictureOrgChart+Icon"/>
    <dgm:cxn modelId="{68960C22-31D5-48F3-B276-85C01C038E61}" type="presParOf" srcId="{E51167CB-8A72-4A9C-BB9C-52690640B085}" destId="{098DF3F0-2763-4532-ACE3-185E5EAE1554}" srcOrd="2" destOrd="0" presId="urn:microsoft.com/office/officeart/2005/8/layout/pictureOrgChart+Icon"/>
    <dgm:cxn modelId="{8172DF82-D1D2-4472-8154-9D8928E49541}" type="presParOf" srcId="{098DF3F0-2763-4532-ACE3-185E5EAE1554}" destId="{EBA001A8-9F3B-4F6C-92E0-E7E8691A5CE5}" srcOrd="0" destOrd="0" presId="urn:microsoft.com/office/officeart/2005/8/layout/pictureOrgChart+Icon"/>
    <dgm:cxn modelId="{77AB6C13-8E3F-400C-B10B-DB456ADA803B}" type="presParOf" srcId="{098DF3F0-2763-4532-ACE3-185E5EAE1554}" destId="{72E40839-5C93-4CA4-A690-F1FAD975E0F5}" srcOrd="1" destOrd="0" presId="urn:microsoft.com/office/officeart/2005/8/layout/pictureOrgChart+Icon"/>
    <dgm:cxn modelId="{071DF66D-347D-4208-9DB2-02034802452E}" type="presParOf" srcId="{72E40839-5C93-4CA4-A690-F1FAD975E0F5}" destId="{403165B6-40B6-4BEF-8264-EEC4803FA38D}" srcOrd="0" destOrd="0" presId="urn:microsoft.com/office/officeart/2005/8/layout/pictureOrgChart+Icon"/>
    <dgm:cxn modelId="{6DCD4AF1-B595-4E61-B036-2AF90C4E8111}" type="presParOf" srcId="{403165B6-40B6-4BEF-8264-EEC4803FA38D}" destId="{931B28F4-E7B1-4CBE-A015-858D0F374717}" srcOrd="0" destOrd="0" presId="urn:microsoft.com/office/officeart/2005/8/layout/pictureOrgChart+Icon"/>
    <dgm:cxn modelId="{9F564AAD-D656-4B3A-83F9-35E4DA844582}" type="presParOf" srcId="{403165B6-40B6-4BEF-8264-EEC4803FA38D}" destId="{5DF4B287-D152-477A-AE1B-30EE090AB66E}" srcOrd="1" destOrd="0" presId="urn:microsoft.com/office/officeart/2005/8/layout/pictureOrgChart+Icon"/>
    <dgm:cxn modelId="{CDD7D85D-FCCC-4E10-8A57-B1B97AE3C0A3}" type="presParOf" srcId="{403165B6-40B6-4BEF-8264-EEC4803FA38D}" destId="{B4751D62-4D1B-4019-9E2E-64F6C665D12D}" srcOrd="2" destOrd="0" presId="urn:microsoft.com/office/officeart/2005/8/layout/pictureOrgChart+Icon"/>
    <dgm:cxn modelId="{BFFB8F5A-C372-4D5D-930E-E8A18DAF2795}" type="presParOf" srcId="{72E40839-5C93-4CA4-A690-F1FAD975E0F5}" destId="{3AC8A123-5C18-408D-9919-CB9C195B86D9}" srcOrd="1" destOrd="0" presId="urn:microsoft.com/office/officeart/2005/8/layout/pictureOrgChart+Icon"/>
    <dgm:cxn modelId="{D0C23B11-7557-47EE-B4FC-B2CA2A5CC947}" type="presParOf" srcId="{72E40839-5C93-4CA4-A690-F1FAD975E0F5}" destId="{BE464A82-F979-43F9-9E86-7FE321E4D7DF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57FF8-FBCD-418D-9353-40889A5B4CE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B106F0-C387-4C20-94C6-9383A7F0B6E8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Handling of missing values</a:t>
          </a:r>
        </a:p>
      </dgm:t>
    </dgm:pt>
    <dgm:pt modelId="{FB90818D-7A9C-44BC-B165-9574B1F175D9}" type="parTrans" cxnId="{EC89EE74-903D-4118-B584-B97C1D36A2CA}">
      <dgm:prSet/>
      <dgm:spPr/>
      <dgm:t>
        <a:bodyPr/>
        <a:lstStyle/>
        <a:p>
          <a:endParaRPr lang="en-US"/>
        </a:p>
      </dgm:t>
    </dgm:pt>
    <dgm:pt modelId="{816F9A27-E460-4822-B580-F875C0F64E4D}" type="sibTrans" cxnId="{EC89EE74-903D-4118-B584-B97C1D36A2CA}">
      <dgm:prSet/>
      <dgm:spPr/>
      <dgm:t>
        <a:bodyPr/>
        <a:lstStyle/>
        <a:p>
          <a:endParaRPr lang="en-US"/>
        </a:p>
      </dgm:t>
    </dgm:pt>
    <dgm:pt modelId="{49D827DE-4432-43D6-8FA7-D60E676D8069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gm:t>
    </dgm:pt>
    <dgm:pt modelId="{30C28CD5-D037-4775-978D-58AF68753AC2}" type="parTrans" cxnId="{27A013AC-5CAA-4053-ADB6-52D354C4A698}">
      <dgm:prSet/>
      <dgm:spPr/>
      <dgm:t>
        <a:bodyPr/>
        <a:lstStyle/>
        <a:p>
          <a:endParaRPr lang="en-US"/>
        </a:p>
      </dgm:t>
    </dgm:pt>
    <dgm:pt modelId="{71656D57-455B-468E-90F7-F66104FC465A}" type="sibTrans" cxnId="{27A013AC-5CAA-4053-ADB6-52D354C4A698}">
      <dgm:prSet/>
      <dgm:spPr/>
      <dgm:t>
        <a:bodyPr/>
        <a:lstStyle/>
        <a:p>
          <a:endParaRPr lang="en-US"/>
        </a:p>
      </dgm:t>
    </dgm:pt>
    <dgm:pt modelId="{3A99F94B-D262-493D-8073-D763C9C9A0BE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Conversion of values </a:t>
          </a:r>
        </a:p>
      </dgm:t>
    </dgm:pt>
    <dgm:pt modelId="{220742DC-36EC-423C-8873-CE28B90D9DA0}" type="parTrans" cxnId="{7CF64819-9630-4398-8071-E3C05D9050B4}">
      <dgm:prSet/>
      <dgm:spPr/>
      <dgm:t>
        <a:bodyPr/>
        <a:lstStyle/>
        <a:p>
          <a:endParaRPr lang="en-US"/>
        </a:p>
      </dgm:t>
    </dgm:pt>
    <dgm:pt modelId="{B832362B-8464-43DE-BBA0-1A75255D6454}" type="sibTrans" cxnId="{7CF64819-9630-4398-8071-E3C05D9050B4}">
      <dgm:prSet/>
      <dgm:spPr/>
      <dgm:t>
        <a:bodyPr/>
        <a:lstStyle/>
        <a:p>
          <a:endParaRPr lang="en-US"/>
        </a:p>
      </dgm:t>
    </dgm:pt>
    <dgm:pt modelId="{315781EC-37FD-45D6-8E05-8C22CF30BA3A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gm:t>
    </dgm:pt>
    <dgm:pt modelId="{BC89C227-E1E1-453A-9358-B73A5837E0E7}" type="parTrans" cxnId="{36A44554-BBD8-4F78-89BB-EA53B9019FAF}">
      <dgm:prSet/>
      <dgm:spPr/>
      <dgm:t>
        <a:bodyPr/>
        <a:lstStyle/>
        <a:p>
          <a:endParaRPr lang="en-US"/>
        </a:p>
      </dgm:t>
    </dgm:pt>
    <dgm:pt modelId="{758FDF77-C863-4DE5-912B-DD58C60DD064}" type="sibTrans" cxnId="{36A44554-BBD8-4F78-89BB-EA53B9019FAF}">
      <dgm:prSet/>
      <dgm:spPr/>
      <dgm:t>
        <a:bodyPr/>
        <a:lstStyle/>
        <a:p>
          <a:endParaRPr lang="en-US"/>
        </a:p>
      </dgm:t>
    </dgm:pt>
    <dgm:pt modelId="{28FD46BA-466A-4C75-8F88-7748E411C47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Producing final dataset</a:t>
          </a:r>
        </a:p>
      </dgm:t>
    </dgm:pt>
    <dgm:pt modelId="{5E6BF251-214E-4DF3-89C9-94DD30C05BE7}" type="parTrans" cxnId="{8AECD78B-0106-45B6-8C48-693D64CA2B05}">
      <dgm:prSet/>
      <dgm:spPr/>
      <dgm:t>
        <a:bodyPr/>
        <a:lstStyle/>
        <a:p>
          <a:endParaRPr lang="en-US"/>
        </a:p>
      </dgm:t>
    </dgm:pt>
    <dgm:pt modelId="{63EF3013-2CDD-4D6E-9586-09CE5FCD9260}" type="sibTrans" cxnId="{8AECD78B-0106-45B6-8C48-693D64CA2B05}">
      <dgm:prSet/>
      <dgm:spPr/>
      <dgm:t>
        <a:bodyPr/>
        <a:lstStyle/>
        <a:p>
          <a:endParaRPr lang="en-US"/>
        </a:p>
      </dgm:t>
    </dgm:pt>
    <dgm:pt modelId="{C39C9486-A36B-4BB8-9A86-9D86FF36D77E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gm:t>
    </dgm:pt>
    <dgm:pt modelId="{35AA338F-C76B-4650-AC9D-C73643B0CA35}" type="parTrans" cxnId="{0CCAADC1-B071-451A-A4F8-D3D90E92C27E}">
      <dgm:prSet/>
      <dgm:spPr/>
      <dgm:t>
        <a:bodyPr/>
        <a:lstStyle/>
        <a:p>
          <a:endParaRPr lang="en-US"/>
        </a:p>
      </dgm:t>
    </dgm:pt>
    <dgm:pt modelId="{3A7B465C-8C31-49BD-9254-DDC6862D6DCB}" type="sibTrans" cxnId="{0CCAADC1-B071-451A-A4F8-D3D90E92C27E}">
      <dgm:prSet/>
      <dgm:spPr/>
      <dgm:t>
        <a:bodyPr/>
        <a:lstStyle/>
        <a:p>
          <a:endParaRPr lang="en-US"/>
        </a:p>
      </dgm:t>
    </dgm:pt>
    <dgm:pt modelId="{0F507B23-37F0-4893-B084-6A03004F0956}" type="pres">
      <dgm:prSet presAssocID="{38A57FF8-FBCD-418D-9353-40889A5B4CE9}" presName="root" presStyleCnt="0">
        <dgm:presLayoutVars>
          <dgm:dir/>
          <dgm:resizeHandles val="exact"/>
        </dgm:presLayoutVars>
      </dgm:prSet>
      <dgm:spPr/>
    </dgm:pt>
    <dgm:pt modelId="{4AA7DD4B-2C7D-42DC-ABC0-4F849A8021BC}" type="pres">
      <dgm:prSet presAssocID="{3EB106F0-C387-4C20-94C6-9383A7F0B6E8}" presName="compNode" presStyleCnt="0"/>
      <dgm:spPr/>
    </dgm:pt>
    <dgm:pt modelId="{C22B9867-DC23-49F6-B0A0-0506851E7E8F}" type="pres">
      <dgm:prSet presAssocID="{3EB106F0-C387-4C20-94C6-9383A7F0B6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E9D1A7C-A8D4-4249-8EF4-8689685EB657}" type="pres">
      <dgm:prSet presAssocID="{3EB106F0-C387-4C20-94C6-9383A7F0B6E8}" presName="iconSpace" presStyleCnt="0"/>
      <dgm:spPr/>
    </dgm:pt>
    <dgm:pt modelId="{A33B19C0-8515-4474-AA7E-73D5978AFC90}" type="pres">
      <dgm:prSet presAssocID="{3EB106F0-C387-4C20-94C6-9383A7F0B6E8}" presName="parTx" presStyleLbl="revTx" presStyleIdx="0" presStyleCnt="6">
        <dgm:presLayoutVars>
          <dgm:chMax val="0"/>
          <dgm:chPref val="0"/>
        </dgm:presLayoutVars>
      </dgm:prSet>
      <dgm:spPr/>
    </dgm:pt>
    <dgm:pt modelId="{C2A1FE4C-C771-4372-AAD3-18FFC1160A83}" type="pres">
      <dgm:prSet presAssocID="{3EB106F0-C387-4C20-94C6-9383A7F0B6E8}" presName="txSpace" presStyleCnt="0"/>
      <dgm:spPr/>
    </dgm:pt>
    <dgm:pt modelId="{05F5E306-DEA1-4CC7-9A67-794B57F995EC}" type="pres">
      <dgm:prSet presAssocID="{3EB106F0-C387-4C20-94C6-9383A7F0B6E8}" presName="desTx" presStyleLbl="revTx" presStyleIdx="1" presStyleCnt="6" custScaleY="92646">
        <dgm:presLayoutVars/>
      </dgm:prSet>
      <dgm:spPr/>
    </dgm:pt>
    <dgm:pt modelId="{BB7A0795-62E3-4CFD-A870-7D9FF0BA8546}" type="pres">
      <dgm:prSet presAssocID="{816F9A27-E460-4822-B580-F875C0F64E4D}" presName="sibTrans" presStyleCnt="0"/>
      <dgm:spPr/>
    </dgm:pt>
    <dgm:pt modelId="{CAFFE9A9-5F2F-4FA6-99C5-7571DBD43629}" type="pres">
      <dgm:prSet presAssocID="{3A99F94B-D262-493D-8073-D763C9C9A0BE}" presName="compNode" presStyleCnt="0"/>
      <dgm:spPr/>
    </dgm:pt>
    <dgm:pt modelId="{26451E0E-E831-4010-B224-6E1954DCDEA9}" type="pres">
      <dgm:prSet presAssocID="{3A99F94B-D262-493D-8073-D763C9C9A0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E0109BC-3A00-4724-918C-276DC5384641}" type="pres">
      <dgm:prSet presAssocID="{3A99F94B-D262-493D-8073-D763C9C9A0BE}" presName="iconSpace" presStyleCnt="0"/>
      <dgm:spPr/>
    </dgm:pt>
    <dgm:pt modelId="{346F9E52-1850-4F60-A751-CEB5DABD9CBD}" type="pres">
      <dgm:prSet presAssocID="{3A99F94B-D262-493D-8073-D763C9C9A0BE}" presName="parTx" presStyleLbl="revTx" presStyleIdx="2" presStyleCnt="6">
        <dgm:presLayoutVars>
          <dgm:chMax val="0"/>
          <dgm:chPref val="0"/>
        </dgm:presLayoutVars>
      </dgm:prSet>
      <dgm:spPr/>
    </dgm:pt>
    <dgm:pt modelId="{EEB2F20A-19E8-446F-8584-C2C4046BA1AF}" type="pres">
      <dgm:prSet presAssocID="{3A99F94B-D262-493D-8073-D763C9C9A0BE}" presName="txSpace" presStyleCnt="0"/>
      <dgm:spPr/>
    </dgm:pt>
    <dgm:pt modelId="{40AE5D7C-4270-4357-9510-243FA21FCEBA}" type="pres">
      <dgm:prSet presAssocID="{3A99F94B-D262-493D-8073-D763C9C9A0BE}" presName="desTx" presStyleLbl="revTx" presStyleIdx="3" presStyleCnt="6" custScaleY="133340">
        <dgm:presLayoutVars/>
      </dgm:prSet>
      <dgm:spPr/>
    </dgm:pt>
    <dgm:pt modelId="{633FEF6E-87F4-4560-AD90-4F852AD0046C}" type="pres">
      <dgm:prSet presAssocID="{B832362B-8464-43DE-BBA0-1A75255D6454}" presName="sibTrans" presStyleCnt="0"/>
      <dgm:spPr/>
    </dgm:pt>
    <dgm:pt modelId="{CE3A7C54-BD11-42B7-B4A0-2205EEA151F6}" type="pres">
      <dgm:prSet presAssocID="{28FD46BA-466A-4C75-8F88-7748E411C478}" presName="compNode" presStyleCnt="0"/>
      <dgm:spPr/>
    </dgm:pt>
    <dgm:pt modelId="{28F28911-EB0E-4DC6-9CC8-DBF63F2F05E8}" type="pres">
      <dgm:prSet presAssocID="{28FD46BA-466A-4C75-8F88-7748E411C4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1F49B9-3041-480B-BEDB-8064C286AEB1}" type="pres">
      <dgm:prSet presAssocID="{28FD46BA-466A-4C75-8F88-7748E411C478}" presName="iconSpace" presStyleCnt="0"/>
      <dgm:spPr/>
    </dgm:pt>
    <dgm:pt modelId="{98C42751-B6E4-4CA5-A6A4-397C5C74C7E2}" type="pres">
      <dgm:prSet presAssocID="{28FD46BA-466A-4C75-8F88-7748E411C478}" presName="parTx" presStyleLbl="revTx" presStyleIdx="4" presStyleCnt="6">
        <dgm:presLayoutVars>
          <dgm:chMax val="0"/>
          <dgm:chPref val="0"/>
        </dgm:presLayoutVars>
      </dgm:prSet>
      <dgm:spPr/>
    </dgm:pt>
    <dgm:pt modelId="{97DF501F-3185-4188-A767-255E9EDADDC8}" type="pres">
      <dgm:prSet presAssocID="{28FD46BA-466A-4C75-8F88-7748E411C478}" presName="txSpace" presStyleCnt="0"/>
      <dgm:spPr/>
    </dgm:pt>
    <dgm:pt modelId="{B237D85D-C3D8-4A41-B3EC-74DBED11C139}" type="pres">
      <dgm:prSet presAssocID="{28FD46BA-466A-4C75-8F88-7748E411C478}" presName="desTx" presStyleLbl="revTx" presStyleIdx="5" presStyleCnt="6">
        <dgm:presLayoutVars/>
      </dgm:prSet>
      <dgm:spPr/>
    </dgm:pt>
  </dgm:ptLst>
  <dgm:cxnLst>
    <dgm:cxn modelId="{7CF64819-9630-4398-8071-E3C05D9050B4}" srcId="{38A57FF8-FBCD-418D-9353-40889A5B4CE9}" destId="{3A99F94B-D262-493D-8073-D763C9C9A0BE}" srcOrd="1" destOrd="0" parTransId="{220742DC-36EC-423C-8873-CE28B90D9DA0}" sibTransId="{B832362B-8464-43DE-BBA0-1A75255D6454}"/>
    <dgm:cxn modelId="{2316544D-C0B5-4A2D-9971-7FF121CFF9F9}" type="presOf" srcId="{49D827DE-4432-43D6-8FA7-D60E676D8069}" destId="{05F5E306-DEA1-4CC7-9A67-794B57F995EC}" srcOrd="0" destOrd="0" presId="urn:microsoft.com/office/officeart/2018/2/layout/IconLabelDescriptionList"/>
    <dgm:cxn modelId="{3BA52750-2EC9-4397-8769-F81979A4D3AF}" type="presOf" srcId="{3A99F94B-D262-493D-8073-D763C9C9A0BE}" destId="{346F9E52-1850-4F60-A751-CEB5DABD9CBD}" srcOrd="0" destOrd="0" presId="urn:microsoft.com/office/officeart/2018/2/layout/IconLabelDescriptionList"/>
    <dgm:cxn modelId="{36A44554-BBD8-4F78-89BB-EA53B9019FAF}" srcId="{3A99F94B-D262-493D-8073-D763C9C9A0BE}" destId="{315781EC-37FD-45D6-8E05-8C22CF30BA3A}" srcOrd="0" destOrd="0" parTransId="{BC89C227-E1E1-453A-9358-B73A5837E0E7}" sibTransId="{758FDF77-C863-4DE5-912B-DD58C60DD064}"/>
    <dgm:cxn modelId="{EC89EE74-903D-4118-B584-B97C1D36A2CA}" srcId="{38A57FF8-FBCD-418D-9353-40889A5B4CE9}" destId="{3EB106F0-C387-4C20-94C6-9383A7F0B6E8}" srcOrd="0" destOrd="0" parTransId="{FB90818D-7A9C-44BC-B165-9574B1F175D9}" sibTransId="{816F9A27-E460-4822-B580-F875C0F64E4D}"/>
    <dgm:cxn modelId="{55F34878-1C4C-46B7-8722-021980B9DF93}" type="presOf" srcId="{315781EC-37FD-45D6-8E05-8C22CF30BA3A}" destId="{40AE5D7C-4270-4357-9510-243FA21FCEBA}" srcOrd="0" destOrd="0" presId="urn:microsoft.com/office/officeart/2018/2/layout/IconLabelDescriptionList"/>
    <dgm:cxn modelId="{7C91B57D-D66E-469D-A7D4-E48C92500DDD}" type="presOf" srcId="{38A57FF8-FBCD-418D-9353-40889A5B4CE9}" destId="{0F507B23-37F0-4893-B084-6A03004F0956}" srcOrd="0" destOrd="0" presId="urn:microsoft.com/office/officeart/2018/2/layout/IconLabelDescriptionList"/>
    <dgm:cxn modelId="{8AECD78B-0106-45B6-8C48-693D64CA2B05}" srcId="{38A57FF8-FBCD-418D-9353-40889A5B4CE9}" destId="{28FD46BA-466A-4C75-8F88-7748E411C478}" srcOrd="2" destOrd="0" parTransId="{5E6BF251-214E-4DF3-89C9-94DD30C05BE7}" sibTransId="{63EF3013-2CDD-4D6E-9586-09CE5FCD9260}"/>
    <dgm:cxn modelId="{27A013AC-5CAA-4053-ADB6-52D354C4A698}" srcId="{3EB106F0-C387-4C20-94C6-9383A7F0B6E8}" destId="{49D827DE-4432-43D6-8FA7-D60E676D8069}" srcOrd="0" destOrd="0" parTransId="{30C28CD5-D037-4775-978D-58AF68753AC2}" sibTransId="{71656D57-455B-468E-90F7-F66104FC465A}"/>
    <dgm:cxn modelId="{B9BDCAB7-807F-415C-8140-4B124DC471B0}" type="presOf" srcId="{28FD46BA-466A-4C75-8F88-7748E411C478}" destId="{98C42751-B6E4-4CA5-A6A4-397C5C74C7E2}" srcOrd="0" destOrd="0" presId="urn:microsoft.com/office/officeart/2018/2/layout/IconLabelDescriptionList"/>
    <dgm:cxn modelId="{96093ABE-6CAB-4A8F-98AA-4A7684BAD6F3}" type="presOf" srcId="{3EB106F0-C387-4C20-94C6-9383A7F0B6E8}" destId="{A33B19C0-8515-4474-AA7E-73D5978AFC90}" srcOrd="0" destOrd="0" presId="urn:microsoft.com/office/officeart/2018/2/layout/IconLabelDescriptionList"/>
    <dgm:cxn modelId="{0CCAADC1-B071-451A-A4F8-D3D90E92C27E}" srcId="{28FD46BA-466A-4C75-8F88-7748E411C478}" destId="{C39C9486-A36B-4BB8-9A86-9D86FF36D77E}" srcOrd="0" destOrd="0" parTransId="{35AA338F-C76B-4650-AC9D-C73643B0CA35}" sibTransId="{3A7B465C-8C31-49BD-9254-DDC6862D6DCB}"/>
    <dgm:cxn modelId="{1DCE59F0-CF06-4772-A760-67F1AC849AD2}" type="presOf" srcId="{C39C9486-A36B-4BB8-9A86-9D86FF36D77E}" destId="{B237D85D-C3D8-4A41-B3EC-74DBED11C139}" srcOrd="0" destOrd="0" presId="urn:microsoft.com/office/officeart/2018/2/layout/IconLabelDescriptionList"/>
    <dgm:cxn modelId="{329E44B9-B64D-4F59-8A2F-CC6E758FDA3B}" type="presParOf" srcId="{0F507B23-37F0-4893-B084-6A03004F0956}" destId="{4AA7DD4B-2C7D-42DC-ABC0-4F849A8021BC}" srcOrd="0" destOrd="0" presId="urn:microsoft.com/office/officeart/2018/2/layout/IconLabelDescriptionList"/>
    <dgm:cxn modelId="{286A20E1-E451-4295-9A48-7B005DCE0E0C}" type="presParOf" srcId="{4AA7DD4B-2C7D-42DC-ABC0-4F849A8021BC}" destId="{C22B9867-DC23-49F6-B0A0-0506851E7E8F}" srcOrd="0" destOrd="0" presId="urn:microsoft.com/office/officeart/2018/2/layout/IconLabelDescriptionList"/>
    <dgm:cxn modelId="{EA5010EB-44B4-4A96-8FF0-BB74C1BEDCF1}" type="presParOf" srcId="{4AA7DD4B-2C7D-42DC-ABC0-4F849A8021BC}" destId="{AE9D1A7C-A8D4-4249-8EF4-8689685EB657}" srcOrd="1" destOrd="0" presId="urn:microsoft.com/office/officeart/2018/2/layout/IconLabelDescriptionList"/>
    <dgm:cxn modelId="{073D597A-36AC-4919-AD27-93A353967A78}" type="presParOf" srcId="{4AA7DD4B-2C7D-42DC-ABC0-4F849A8021BC}" destId="{A33B19C0-8515-4474-AA7E-73D5978AFC90}" srcOrd="2" destOrd="0" presId="urn:microsoft.com/office/officeart/2018/2/layout/IconLabelDescriptionList"/>
    <dgm:cxn modelId="{D13BD98B-31CE-4947-8FD3-943108D47C5A}" type="presParOf" srcId="{4AA7DD4B-2C7D-42DC-ABC0-4F849A8021BC}" destId="{C2A1FE4C-C771-4372-AAD3-18FFC1160A83}" srcOrd="3" destOrd="0" presId="urn:microsoft.com/office/officeart/2018/2/layout/IconLabelDescriptionList"/>
    <dgm:cxn modelId="{6C1D4A1C-1EB9-4027-9164-83DAC6D3C5BD}" type="presParOf" srcId="{4AA7DD4B-2C7D-42DC-ABC0-4F849A8021BC}" destId="{05F5E306-DEA1-4CC7-9A67-794B57F995EC}" srcOrd="4" destOrd="0" presId="urn:microsoft.com/office/officeart/2018/2/layout/IconLabelDescriptionList"/>
    <dgm:cxn modelId="{DA49392E-9DB1-4258-8448-5BBB9F017625}" type="presParOf" srcId="{0F507B23-37F0-4893-B084-6A03004F0956}" destId="{BB7A0795-62E3-4CFD-A870-7D9FF0BA8546}" srcOrd="1" destOrd="0" presId="urn:microsoft.com/office/officeart/2018/2/layout/IconLabelDescriptionList"/>
    <dgm:cxn modelId="{DBE1D889-3CA3-4F8E-BD3E-2B0F2F49AC3E}" type="presParOf" srcId="{0F507B23-37F0-4893-B084-6A03004F0956}" destId="{CAFFE9A9-5F2F-4FA6-99C5-7571DBD43629}" srcOrd="2" destOrd="0" presId="urn:microsoft.com/office/officeart/2018/2/layout/IconLabelDescriptionList"/>
    <dgm:cxn modelId="{78466497-8A95-4CDC-9579-BB27F1BE086F}" type="presParOf" srcId="{CAFFE9A9-5F2F-4FA6-99C5-7571DBD43629}" destId="{26451E0E-E831-4010-B224-6E1954DCDEA9}" srcOrd="0" destOrd="0" presId="urn:microsoft.com/office/officeart/2018/2/layout/IconLabelDescriptionList"/>
    <dgm:cxn modelId="{ADA36BA5-77B7-4668-BCA7-82489E1FBBEE}" type="presParOf" srcId="{CAFFE9A9-5F2F-4FA6-99C5-7571DBD43629}" destId="{BE0109BC-3A00-4724-918C-276DC5384641}" srcOrd="1" destOrd="0" presId="urn:microsoft.com/office/officeart/2018/2/layout/IconLabelDescriptionList"/>
    <dgm:cxn modelId="{090358AC-BDD8-4FD8-953B-DDE9D6BF02A3}" type="presParOf" srcId="{CAFFE9A9-5F2F-4FA6-99C5-7571DBD43629}" destId="{346F9E52-1850-4F60-A751-CEB5DABD9CBD}" srcOrd="2" destOrd="0" presId="urn:microsoft.com/office/officeart/2018/2/layout/IconLabelDescriptionList"/>
    <dgm:cxn modelId="{30C8CE5C-CD1C-47E6-88B7-DBC4A65979D4}" type="presParOf" srcId="{CAFFE9A9-5F2F-4FA6-99C5-7571DBD43629}" destId="{EEB2F20A-19E8-446F-8584-C2C4046BA1AF}" srcOrd="3" destOrd="0" presId="urn:microsoft.com/office/officeart/2018/2/layout/IconLabelDescriptionList"/>
    <dgm:cxn modelId="{45D9FDF5-1924-4A48-B3E7-91C6ABB3ECEA}" type="presParOf" srcId="{CAFFE9A9-5F2F-4FA6-99C5-7571DBD43629}" destId="{40AE5D7C-4270-4357-9510-243FA21FCEBA}" srcOrd="4" destOrd="0" presId="urn:microsoft.com/office/officeart/2018/2/layout/IconLabelDescriptionList"/>
    <dgm:cxn modelId="{11335B30-4223-4CE1-951A-F17BA7BDEC2C}" type="presParOf" srcId="{0F507B23-37F0-4893-B084-6A03004F0956}" destId="{633FEF6E-87F4-4560-AD90-4F852AD0046C}" srcOrd="3" destOrd="0" presId="urn:microsoft.com/office/officeart/2018/2/layout/IconLabelDescriptionList"/>
    <dgm:cxn modelId="{AC6B3E2B-F03F-40CF-A745-F3CA051AAEEF}" type="presParOf" srcId="{0F507B23-37F0-4893-B084-6A03004F0956}" destId="{CE3A7C54-BD11-42B7-B4A0-2205EEA151F6}" srcOrd="4" destOrd="0" presId="urn:microsoft.com/office/officeart/2018/2/layout/IconLabelDescriptionList"/>
    <dgm:cxn modelId="{90361B57-15E5-437A-8247-9989FECCBB0B}" type="presParOf" srcId="{CE3A7C54-BD11-42B7-B4A0-2205EEA151F6}" destId="{28F28911-EB0E-4DC6-9CC8-DBF63F2F05E8}" srcOrd="0" destOrd="0" presId="urn:microsoft.com/office/officeart/2018/2/layout/IconLabelDescriptionList"/>
    <dgm:cxn modelId="{4C378524-2D11-4E57-B857-D0450BAD2E70}" type="presParOf" srcId="{CE3A7C54-BD11-42B7-B4A0-2205EEA151F6}" destId="{F01F49B9-3041-480B-BEDB-8064C286AEB1}" srcOrd="1" destOrd="0" presId="urn:microsoft.com/office/officeart/2018/2/layout/IconLabelDescriptionList"/>
    <dgm:cxn modelId="{3FFE18F9-475C-40E4-81BE-5554990C006F}" type="presParOf" srcId="{CE3A7C54-BD11-42B7-B4A0-2205EEA151F6}" destId="{98C42751-B6E4-4CA5-A6A4-397C5C74C7E2}" srcOrd="2" destOrd="0" presId="urn:microsoft.com/office/officeart/2018/2/layout/IconLabelDescriptionList"/>
    <dgm:cxn modelId="{BCDC00F1-6E6D-4C67-829E-699FFC17B7CF}" type="presParOf" srcId="{CE3A7C54-BD11-42B7-B4A0-2205EEA151F6}" destId="{97DF501F-3185-4188-A767-255E9EDADDC8}" srcOrd="3" destOrd="0" presId="urn:microsoft.com/office/officeart/2018/2/layout/IconLabelDescriptionList"/>
    <dgm:cxn modelId="{B6895E37-F81C-466F-9FD9-9414E4C0EF6F}" type="presParOf" srcId="{CE3A7C54-BD11-42B7-B4A0-2205EEA151F6}" destId="{B237D85D-C3D8-4A41-B3EC-74DBED11C13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BF70F4-104F-4957-980F-5DE5A2B0BAE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5B337D8-716A-4D96-94DD-19694053AC99}">
      <dgm:prSet phldrT="[Text]"/>
      <dgm:spPr/>
      <dgm:t>
        <a:bodyPr/>
        <a:lstStyle/>
        <a:p>
          <a:r>
            <a:rPr lang="en-US"/>
            <a:t>popularity</a:t>
          </a:r>
        </a:p>
      </dgm:t>
    </dgm:pt>
    <dgm:pt modelId="{59A171C7-3E58-4C0C-89F4-C04A3C5C1633}" type="parTrans" cxnId="{30642418-1E37-4456-9730-9B01D1B0AFFE}">
      <dgm:prSet/>
      <dgm:spPr/>
      <dgm:t>
        <a:bodyPr/>
        <a:lstStyle/>
        <a:p>
          <a:endParaRPr lang="en-US"/>
        </a:p>
      </dgm:t>
    </dgm:pt>
    <dgm:pt modelId="{470BDA2F-C759-40CB-A966-6CE8F10352E2}" type="sibTrans" cxnId="{30642418-1E37-4456-9730-9B01D1B0AFFE}">
      <dgm:prSet/>
      <dgm:spPr/>
      <dgm:t>
        <a:bodyPr/>
        <a:lstStyle/>
        <a:p>
          <a:endParaRPr lang="en-US" dirty="0"/>
        </a:p>
      </dgm:t>
    </dgm:pt>
    <dgm:pt modelId="{B4EF9867-C005-449D-B0E1-FE1B7DE7C195}">
      <dgm:prSet phldrT="[Text]"/>
      <dgm:spPr/>
      <dgm:t>
        <a:bodyPr/>
        <a:lstStyle/>
        <a:p>
          <a:r>
            <a:rPr lang="en-US"/>
            <a:t>loudness</a:t>
          </a:r>
        </a:p>
      </dgm:t>
    </dgm:pt>
    <dgm:pt modelId="{3133B5E3-6C86-4871-A85C-D81163C63EE0}" type="parTrans" cxnId="{0BD14C4E-82E1-4FC8-9CF0-65D2059AAF5A}">
      <dgm:prSet/>
      <dgm:spPr/>
      <dgm:t>
        <a:bodyPr/>
        <a:lstStyle/>
        <a:p>
          <a:endParaRPr lang="en-US"/>
        </a:p>
      </dgm:t>
    </dgm:pt>
    <dgm:pt modelId="{5265BEBC-CEBA-4651-B428-210E46E5A273}" type="sibTrans" cxnId="{0BD14C4E-82E1-4FC8-9CF0-65D2059AAF5A}">
      <dgm:prSet/>
      <dgm:spPr/>
      <dgm:t>
        <a:bodyPr/>
        <a:lstStyle/>
        <a:p>
          <a:endParaRPr lang="en-US" sz="3600" dirty="0"/>
        </a:p>
      </dgm:t>
    </dgm:pt>
    <dgm:pt modelId="{C433B0A5-39CF-4B8A-87B7-7DA69F162AA0}">
      <dgm:prSet phldrT="[Text]"/>
      <dgm:spPr/>
      <dgm:t>
        <a:bodyPr/>
        <a:lstStyle/>
        <a:p>
          <a:r>
            <a:rPr lang="en-US"/>
            <a:t>GDP</a:t>
          </a:r>
        </a:p>
      </dgm:t>
    </dgm:pt>
    <dgm:pt modelId="{4F2C05D7-4435-42B5-AA3E-B2617560E62D}" type="parTrans" cxnId="{5867F43D-E0C8-4D4C-B822-D4F4D17DDCFC}">
      <dgm:prSet/>
      <dgm:spPr/>
      <dgm:t>
        <a:bodyPr/>
        <a:lstStyle/>
        <a:p>
          <a:endParaRPr lang="en-US"/>
        </a:p>
      </dgm:t>
    </dgm:pt>
    <dgm:pt modelId="{BA60BABB-2CED-4EAA-8C0E-2095B592F398}" type="sibTrans" cxnId="{5867F43D-E0C8-4D4C-B822-D4F4D17DDCFC}">
      <dgm:prSet/>
      <dgm:spPr/>
      <dgm:t>
        <a:bodyPr/>
        <a:lstStyle/>
        <a:p>
          <a:endParaRPr lang="en-US" sz="3600" dirty="0"/>
        </a:p>
      </dgm:t>
    </dgm:pt>
    <dgm:pt modelId="{2777D5B3-C699-4ADE-8D82-BD8E516DD14D}">
      <dgm:prSet phldrT="[Text]"/>
      <dgm:spPr/>
      <dgm:t>
        <a:bodyPr/>
        <a:lstStyle/>
        <a:p>
          <a:r>
            <a:rPr lang="en-US"/>
            <a:t>intrumentalness</a:t>
          </a:r>
        </a:p>
      </dgm:t>
    </dgm:pt>
    <dgm:pt modelId="{8BCAF6D0-8917-4CBD-B760-84B96ACC332C}" type="parTrans" cxnId="{A9308673-45A2-4910-866B-5F43F31417C5}">
      <dgm:prSet/>
      <dgm:spPr/>
      <dgm:t>
        <a:bodyPr/>
        <a:lstStyle/>
        <a:p>
          <a:endParaRPr lang="en-US"/>
        </a:p>
      </dgm:t>
    </dgm:pt>
    <dgm:pt modelId="{4C06FCF2-255E-4224-A41A-6F5F5A9B8F76}" type="sibTrans" cxnId="{A9308673-45A2-4910-866B-5F43F31417C5}">
      <dgm:prSet/>
      <dgm:spPr/>
      <dgm:t>
        <a:bodyPr/>
        <a:lstStyle/>
        <a:p>
          <a:endParaRPr lang="en-US" dirty="0"/>
        </a:p>
      </dgm:t>
    </dgm:pt>
    <dgm:pt modelId="{5ED98B94-EDC7-4176-A628-5D957C768BEA}">
      <dgm:prSet/>
      <dgm:spPr/>
      <dgm:t>
        <a:bodyPr/>
        <a:lstStyle/>
        <a:p>
          <a:r>
            <a:rPr lang="en-US"/>
            <a:t>Duration</a:t>
          </a:r>
        </a:p>
      </dgm:t>
    </dgm:pt>
    <dgm:pt modelId="{B13626D8-90EC-4F7F-AFF0-84A5A1CE6585}" type="parTrans" cxnId="{95518521-E7FC-4063-A718-E6536E9527AF}">
      <dgm:prSet/>
      <dgm:spPr/>
      <dgm:t>
        <a:bodyPr/>
        <a:lstStyle/>
        <a:p>
          <a:endParaRPr lang="en-US"/>
        </a:p>
      </dgm:t>
    </dgm:pt>
    <dgm:pt modelId="{F14C984F-DE6C-4504-B069-DCA684FFCBEF}" type="sibTrans" cxnId="{95518521-E7FC-4063-A718-E6536E9527AF}">
      <dgm:prSet/>
      <dgm:spPr/>
      <dgm:t>
        <a:bodyPr/>
        <a:lstStyle/>
        <a:p>
          <a:endParaRPr lang="en-US" sz="3600" dirty="0">
            <a:latin typeface="+mn-lt"/>
            <a:cs typeface="Arial" panose="020B0604020202020204" pitchFamily="34" charset="0"/>
          </a:endParaRPr>
        </a:p>
      </dgm:t>
    </dgm:pt>
    <dgm:pt modelId="{E4662AD9-576F-4693-B547-189B0A847C54}">
      <dgm:prSet/>
      <dgm:spPr/>
      <dgm:t>
        <a:bodyPr/>
        <a:lstStyle/>
        <a:p>
          <a:r>
            <a:rPr lang="en-US" dirty="0"/>
            <a:t>Year</a:t>
          </a:r>
        </a:p>
      </dgm:t>
    </dgm:pt>
    <dgm:pt modelId="{6EDFA7D1-7E6B-4799-94FD-EC433A43B683}" type="parTrans" cxnId="{D76B4362-E711-4ED9-A574-C9DDC9DE1D0E}">
      <dgm:prSet/>
      <dgm:spPr/>
      <dgm:t>
        <a:bodyPr/>
        <a:lstStyle/>
        <a:p>
          <a:endParaRPr lang="en-US"/>
        </a:p>
      </dgm:t>
    </dgm:pt>
    <dgm:pt modelId="{EC9737F9-27DA-4214-BCDB-101C2B49E9BE}" type="sibTrans" cxnId="{D76B4362-E711-4ED9-A574-C9DDC9DE1D0E}">
      <dgm:prSet/>
      <dgm:spPr/>
      <dgm:t>
        <a:bodyPr/>
        <a:lstStyle/>
        <a:p>
          <a:endParaRPr lang="en-US"/>
        </a:p>
      </dgm:t>
    </dgm:pt>
    <dgm:pt modelId="{ED4D62E1-5ED3-4BA3-9D7D-946C87B89D9F}">
      <dgm:prSet/>
      <dgm:spPr/>
      <dgm:t>
        <a:bodyPr/>
        <a:lstStyle/>
        <a:p>
          <a:r>
            <a:rPr lang="en-US" dirty="0"/>
            <a:t>GDP year</a:t>
          </a:r>
        </a:p>
      </dgm:t>
    </dgm:pt>
    <dgm:pt modelId="{918B3137-7026-423E-8CEC-661D05156C52}" type="parTrans" cxnId="{54ACABFB-6226-47A6-9690-2AAFF62AF6FE}">
      <dgm:prSet/>
      <dgm:spPr/>
      <dgm:t>
        <a:bodyPr/>
        <a:lstStyle/>
        <a:p>
          <a:endParaRPr lang="en-US"/>
        </a:p>
      </dgm:t>
    </dgm:pt>
    <dgm:pt modelId="{407F4AF1-7311-4AC3-8C49-2DA748A063F3}" type="sibTrans" cxnId="{54ACABFB-6226-47A6-9690-2AAFF62AF6FE}">
      <dgm:prSet/>
      <dgm:spPr/>
      <dgm:t>
        <a:bodyPr/>
        <a:lstStyle/>
        <a:p>
          <a:endParaRPr lang="en-US"/>
        </a:p>
      </dgm:t>
    </dgm:pt>
    <dgm:pt modelId="{DC5B3199-E0E7-4A5C-A5B5-AB4BB2FC457E}">
      <dgm:prSet/>
      <dgm:spPr/>
      <dgm:t>
        <a:bodyPr/>
        <a:lstStyle/>
        <a:p>
          <a:r>
            <a:rPr lang="en-US" dirty="0"/>
            <a:t>Tempo</a:t>
          </a:r>
        </a:p>
      </dgm:t>
    </dgm:pt>
    <dgm:pt modelId="{C6923252-FABB-4DD1-890C-940B1F46E5E6}" type="parTrans" cxnId="{B3AE4D46-A905-4985-9613-A9FDF06494BB}">
      <dgm:prSet/>
      <dgm:spPr/>
      <dgm:t>
        <a:bodyPr/>
        <a:lstStyle/>
        <a:p>
          <a:endParaRPr lang="en-US"/>
        </a:p>
      </dgm:t>
    </dgm:pt>
    <dgm:pt modelId="{5AB64221-EE60-4648-82E0-B3BAD86C2258}" type="sibTrans" cxnId="{B3AE4D46-A905-4985-9613-A9FDF06494BB}">
      <dgm:prSet/>
      <dgm:spPr/>
      <dgm:t>
        <a:bodyPr/>
        <a:lstStyle/>
        <a:p>
          <a:endParaRPr lang="en-US"/>
        </a:p>
      </dgm:t>
    </dgm:pt>
    <dgm:pt modelId="{D4CABF0D-645E-4CD8-B69C-2083EE579D41}">
      <dgm:prSet/>
      <dgm:spPr/>
      <dgm:t>
        <a:bodyPr/>
        <a:lstStyle/>
        <a:p>
          <a:r>
            <a:rPr lang="en-US" dirty="0" err="1"/>
            <a:t>Acousticness</a:t>
          </a:r>
          <a:endParaRPr lang="en-US" dirty="0"/>
        </a:p>
      </dgm:t>
    </dgm:pt>
    <dgm:pt modelId="{F662FA98-40EE-4528-A14B-10D6938CE6EE}" type="parTrans" cxnId="{75661B5C-0DB6-4FA1-A686-B6ED6057F410}">
      <dgm:prSet/>
      <dgm:spPr/>
      <dgm:t>
        <a:bodyPr/>
        <a:lstStyle/>
        <a:p>
          <a:endParaRPr lang="en-US"/>
        </a:p>
      </dgm:t>
    </dgm:pt>
    <dgm:pt modelId="{E3B41336-4E1B-4D22-A919-C2B905A019A9}" type="sibTrans" cxnId="{75661B5C-0DB6-4FA1-A686-B6ED6057F410}">
      <dgm:prSet/>
      <dgm:spPr/>
      <dgm:t>
        <a:bodyPr/>
        <a:lstStyle/>
        <a:p>
          <a:endParaRPr lang="en-US"/>
        </a:p>
      </dgm:t>
    </dgm:pt>
    <dgm:pt modelId="{93C19ABF-1C4A-4B9B-BE33-42EC70F48DE5}">
      <dgm:prSet/>
      <dgm:spPr/>
      <dgm:t>
        <a:bodyPr/>
        <a:lstStyle/>
        <a:p>
          <a:r>
            <a:rPr lang="en-US" dirty="0"/>
            <a:t>Liveness</a:t>
          </a:r>
        </a:p>
      </dgm:t>
    </dgm:pt>
    <dgm:pt modelId="{34C1682E-1FFE-4E26-A96C-737B71DF356C}" type="parTrans" cxnId="{9BD5D9D0-D427-4553-B9E7-3C266539EE98}">
      <dgm:prSet/>
      <dgm:spPr/>
      <dgm:t>
        <a:bodyPr/>
        <a:lstStyle/>
        <a:p>
          <a:endParaRPr lang="en-US"/>
        </a:p>
      </dgm:t>
    </dgm:pt>
    <dgm:pt modelId="{750B4A20-FF09-4DFB-837A-71679B426170}" type="sibTrans" cxnId="{9BD5D9D0-D427-4553-B9E7-3C266539EE98}">
      <dgm:prSet/>
      <dgm:spPr/>
      <dgm:t>
        <a:bodyPr/>
        <a:lstStyle/>
        <a:p>
          <a:endParaRPr lang="en-US"/>
        </a:p>
      </dgm:t>
    </dgm:pt>
    <dgm:pt modelId="{0EC9378A-DBD1-4D6F-9AA2-792649E3C6AB}">
      <dgm:prSet/>
      <dgm:spPr/>
      <dgm:t>
        <a:bodyPr/>
        <a:lstStyle/>
        <a:p>
          <a:r>
            <a:rPr lang="en-US" dirty="0"/>
            <a:t>Genre</a:t>
          </a:r>
        </a:p>
      </dgm:t>
    </dgm:pt>
    <dgm:pt modelId="{5913BCA2-0C4B-41E7-85C8-EDF4D756F413}" type="parTrans" cxnId="{1B6E458F-AE13-4639-99E1-988BAE8CB701}">
      <dgm:prSet/>
      <dgm:spPr/>
      <dgm:t>
        <a:bodyPr/>
        <a:lstStyle/>
        <a:p>
          <a:endParaRPr lang="en-US"/>
        </a:p>
      </dgm:t>
    </dgm:pt>
    <dgm:pt modelId="{DC2CD38C-4678-4983-90DB-70850CD66D74}" type="sibTrans" cxnId="{1B6E458F-AE13-4639-99E1-988BAE8CB701}">
      <dgm:prSet/>
      <dgm:spPr/>
      <dgm:t>
        <a:bodyPr/>
        <a:lstStyle/>
        <a:p>
          <a:endParaRPr lang="en-US"/>
        </a:p>
      </dgm:t>
    </dgm:pt>
    <dgm:pt modelId="{E7FD2ED5-9DA9-4C87-9A67-5FCE68A5D247}" type="pres">
      <dgm:prSet presAssocID="{5ABF70F4-104F-4957-980F-5DE5A2B0BAEF}" presName="diagram" presStyleCnt="0">
        <dgm:presLayoutVars>
          <dgm:dir/>
          <dgm:resizeHandles val="exact"/>
        </dgm:presLayoutVars>
      </dgm:prSet>
      <dgm:spPr/>
    </dgm:pt>
    <dgm:pt modelId="{D1D92610-290F-4E7E-8CA7-8A9FFECE2E2E}" type="pres">
      <dgm:prSet presAssocID="{55B337D8-716A-4D96-94DD-19694053AC99}" presName="node" presStyleLbl="node1" presStyleIdx="0" presStyleCnt="11">
        <dgm:presLayoutVars>
          <dgm:bulletEnabled val="1"/>
        </dgm:presLayoutVars>
      </dgm:prSet>
      <dgm:spPr/>
    </dgm:pt>
    <dgm:pt modelId="{C7909E2B-0F3E-4BF2-9959-6532F911AFE4}" type="pres">
      <dgm:prSet presAssocID="{470BDA2F-C759-40CB-A966-6CE8F10352E2}" presName="sibTrans" presStyleCnt="0"/>
      <dgm:spPr/>
    </dgm:pt>
    <dgm:pt modelId="{E35F5DA1-5093-435A-A75C-898F94FA5633}" type="pres">
      <dgm:prSet presAssocID="{B4EF9867-C005-449D-B0E1-FE1B7DE7C195}" presName="node" presStyleLbl="node1" presStyleIdx="1" presStyleCnt="11">
        <dgm:presLayoutVars>
          <dgm:bulletEnabled val="1"/>
        </dgm:presLayoutVars>
      </dgm:prSet>
      <dgm:spPr/>
    </dgm:pt>
    <dgm:pt modelId="{F604B41F-350B-4252-B2A5-D2961FF80E9A}" type="pres">
      <dgm:prSet presAssocID="{5265BEBC-CEBA-4651-B428-210E46E5A273}" presName="sibTrans" presStyleCnt="0"/>
      <dgm:spPr/>
    </dgm:pt>
    <dgm:pt modelId="{1C7883AA-8CE3-45F1-B066-EF656E01A503}" type="pres">
      <dgm:prSet presAssocID="{C433B0A5-39CF-4B8A-87B7-7DA69F162AA0}" presName="node" presStyleLbl="node1" presStyleIdx="2" presStyleCnt="11">
        <dgm:presLayoutVars>
          <dgm:bulletEnabled val="1"/>
        </dgm:presLayoutVars>
      </dgm:prSet>
      <dgm:spPr/>
    </dgm:pt>
    <dgm:pt modelId="{374FF971-8AF6-4369-B2DF-D8E07AF7C5D2}" type="pres">
      <dgm:prSet presAssocID="{BA60BABB-2CED-4EAA-8C0E-2095B592F398}" presName="sibTrans" presStyleCnt="0"/>
      <dgm:spPr/>
    </dgm:pt>
    <dgm:pt modelId="{3F88362B-8715-4152-B7B9-9E71D812CB31}" type="pres">
      <dgm:prSet presAssocID="{2777D5B3-C699-4ADE-8D82-BD8E516DD14D}" presName="node" presStyleLbl="node1" presStyleIdx="3" presStyleCnt="11">
        <dgm:presLayoutVars>
          <dgm:bulletEnabled val="1"/>
        </dgm:presLayoutVars>
      </dgm:prSet>
      <dgm:spPr/>
    </dgm:pt>
    <dgm:pt modelId="{69911AA8-A0B3-4EAF-83DC-77AEF0535A76}" type="pres">
      <dgm:prSet presAssocID="{4C06FCF2-255E-4224-A41A-6F5F5A9B8F76}" presName="sibTrans" presStyleCnt="0"/>
      <dgm:spPr/>
    </dgm:pt>
    <dgm:pt modelId="{E587C6D2-741D-42F0-BAEB-6D81F6D2526A}" type="pres">
      <dgm:prSet presAssocID="{5ED98B94-EDC7-4176-A628-5D957C768BEA}" presName="node" presStyleLbl="node1" presStyleIdx="4" presStyleCnt="11">
        <dgm:presLayoutVars>
          <dgm:bulletEnabled val="1"/>
        </dgm:presLayoutVars>
      </dgm:prSet>
      <dgm:spPr/>
    </dgm:pt>
    <dgm:pt modelId="{7E8FD2D3-059E-4887-8457-FBB5E40BB43F}" type="pres">
      <dgm:prSet presAssocID="{F14C984F-DE6C-4504-B069-DCA684FFCBEF}" presName="sibTrans" presStyleCnt="0"/>
      <dgm:spPr/>
    </dgm:pt>
    <dgm:pt modelId="{3A413A05-93C3-43B7-A95D-809A8E5F5EBC}" type="pres">
      <dgm:prSet presAssocID="{E4662AD9-576F-4693-B547-189B0A847C54}" presName="node" presStyleLbl="node1" presStyleIdx="5" presStyleCnt="11">
        <dgm:presLayoutVars>
          <dgm:bulletEnabled val="1"/>
        </dgm:presLayoutVars>
      </dgm:prSet>
      <dgm:spPr/>
    </dgm:pt>
    <dgm:pt modelId="{84EBAF80-6884-40B3-8CE0-3ADDFAF48546}" type="pres">
      <dgm:prSet presAssocID="{EC9737F9-27DA-4214-BCDB-101C2B49E9BE}" presName="sibTrans" presStyleCnt="0"/>
      <dgm:spPr/>
    </dgm:pt>
    <dgm:pt modelId="{A58515EA-DEF3-49C1-9575-51B7881DBC84}" type="pres">
      <dgm:prSet presAssocID="{ED4D62E1-5ED3-4BA3-9D7D-946C87B89D9F}" presName="node" presStyleLbl="node1" presStyleIdx="6" presStyleCnt="11">
        <dgm:presLayoutVars>
          <dgm:bulletEnabled val="1"/>
        </dgm:presLayoutVars>
      </dgm:prSet>
      <dgm:spPr/>
    </dgm:pt>
    <dgm:pt modelId="{21EF3301-D220-4FD8-BAC3-EE34602276B5}" type="pres">
      <dgm:prSet presAssocID="{407F4AF1-7311-4AC3-8C49-2DA748A063F3}" presName="sibTrans" presStyleCnt="0"/>
      <dgm:spPr/>
    </dgm:pt>
    <dgm:pt modelId="{65B5E76F-F141-428A-8980-2023DE7F5A06}" type="pres">
      <dgm:prSet presAssocID="{DC5B3199-E0E7-4A5C-A5B5-AB4BB2FC457E}" presName="node" presStyleLbl="node1" presStyleIdx="7" presStyleCnt="11">
        <dgm:presLayoutVars>
          <dgm:bulletEnabled val="1"/>
        </dgm:presLayoutVars>
      </dgm:prSet>
      <dgm:spPr/>
    </dgm:pt>
    <dgm:pt modelId="{3B1F32DC-5CB8-4C45-9428-8619C30232EC}" type="pres">
      <dgm:prSet presAssocID="{5AB64221-EE60-4648-82E0-B3BAD86C2258}" presName="sibTrans" presStyleCnt="0"/>
      <dgm:spPr/>
    </dgm:pt>
    <dgm:pt modelId="{313EB74E-FDB0-4367-8E16-E71FB21C0B3E}" type="pres">
      <dgm:prSet presAssocID="{D4CABF0D-645E-4CD8-B69C-2083EE579D41}" presName="node" presStyleLbl="node1" presStyleIdx="8" presStyleCnt="11">
        <dgm:presLayoutVars>
          <dgm:bulletEnabled val="1"/>
        </dgm:presLayoutVars>
      </dgm:prSet>
      <dgm:spPr/>
    </dgm:pt>
    <dgm:pt modelId="{6F19FF5D-10FF-4A4B-8C11-DA1BAEA4185D}" type="pres">
      <dgm:prSet presAssocID="{E3B41336-4E1B-4D22-A919-C2B905A019A9}" presName="sibTrans" presStyleCnt="0"/>
      <dgm:spPr/>
    </dgm:pt>
    <dgm:pt modelId="{26CF2E42-B4E6-4709-B42F-D16EF7427C2C}" type="pres">
      <dgm:prSet presAssocID="{93C19ABF-1C4A-4B9B-BE33-42EC70F48DE5}" presName="node" presStyleLbl="node1" presStyleIdx="9" presStyleCnt="11">
        <dgm:presLayoutVars>
          <dgm:bulletEnabled val="1"/>
        </dgm:presLayoutVars>
      </dgm:prSet>
      <dgm:spPr/>
    </dgm:pt>
    <dgm:pt modelId="{113BC65A-AE9E-495A-A6ED-CB8FD67AD6D8}" type="pres">
      <dgm:prSet presAssocID="{750B4A20-FF09-4DFB-837A-71679B426170}" presName="sibTrans" presStyleCnt="0"/>
      <dgm:spPr/>
    </dgm:pt>
    <dgm:pt modelId="{3825F3E1-5CFF-4434-BA1A-11F64BC8A112}" type="pres">
      <dgm:prSet presAssocID="{0EC9378A-DBD1-4D6F-9AA2-792649E3C6AB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84E2D02-A614-4197-8EF0-D246DF573AE3}" type="presOf" srcId="{E4662AD9-576F-4693-B547-189B0A847C54}" destId="{3A413A05-93C3-43B7-A95D-809A8E5F5EBC}" srcOrd="0" destOrd="0" presId="urn:microsoft.com/office/officeart/2005/8/layout/default"/>
    <dgm:cxn modelId="{6739B106-9EB9-444C-9F22-2AB1E298F134}" type="presOf" srcId="{B4EF9867-C005-449D-B0E1-FE1B7DE7C195}" destId="{E35F5DA1-5093-435A-A75C-898F94FA5633}" srcOrd="0" destOrd="0" presId="urn:microsoft.com/office/officeart/2005/8/layout/default"/>
    <dgm:cxn modelId="{48416A0F-417A-4A6E-B9D4-3E6215ABDD31}" type="presOf" srcId="{0EC9378A-DBD1-4D6F-9AA2-792649E3C6AB}" destId="{3825F3E1-5CFF-4434-BA1A-11F64BC8A112}" srcOrd="0" destOrd="0" presId="urn:microsoft.com/office/officeart/2005/8/layout/default"/>
    <dgm:cxn modelId="{30642418-1E37-4456-9730-9B01D1B0AFFE}" srcId="{5ABF70F4-104F-4957-980F-5DE5A2B0BAEF}" destId="{55B337D8-716A-4D96-94DD-19694053AC99}" srcOrd="0" destOrd="0" parTransId="{59A171C7-3E58-4C0C-89F4-C04A3C5C1633}" sibTransId="{470BDA2F-C759-40CB-A966-6CE8F10352E2}"/>
    <dgm:cxn modelId="{95518521-E7FC-4063-A718-E6536E9527AF}" srcId="{5ABF70F4-104F-4957-980F-5DE5A2B0BAEF}" destId="{5ED98B94-EDC7-4176-A628-5D957C768BEA}" srcOrd="4" destOrd="0" parTransId="{B13626D8-90EC-4F7F-AFF0-84A5A1CE6585}" sibTransId="{F14C984F-DE6C-4504-B069-DCA684FFCBEF}"/>
    <dgm:cxn modelId="{65E6993C-0400-4EEE-B1E4-0CF8AF411FBD}" type="presOf" srcId="{93C19ABF-1C4A-4B9B-BE33-42EC70F48DE5}" destId="{26CF2E42-B4E6-4709-B42F-D16EF7427C2C}" srcOrd="0" destOrd="0" presId="urn:microsoft.com/office/officeart/2005/8/layout/default"/>
    <dgm:cxn modelId="{5867F43D-E0C8-4D4C-B822-D4F4D17DDCFC}" srcId="{5ABF70F4-104F-4957-980F-5DE5A2B0BAEF}" destId="{C433B0A5-39CF-4B8A-87B7-7DA69F162AA0}" srcOrd="2" destOrd="0" parTransId="{4F2C05D7-4435-42B5-AA3E-B2617560E62D}" sibTransId="{BA60BABB-2CED-4EAA-8C0E-2095B592F398}"/>
    <dgm:cxn modelId="{87DE5A3F-B560-486B-A886-779C3F3487C2}" type="presOf" srcId="{D4CABF0D-645E-4CD8-B69C-2083EE579D41}" destId="{313EB74E-FDB0-4367-8E16-E71FB21C0B3E}" srcOrd="0" destOrd="0" presId="urn:microsoft.com/office/officeart/2005/8/layout/default"/>
    <dgm:cxn modelId="{75661B5C-0DB6-4FA1-A686-B6ED6057F410}" srcId="{5ABF70F4-104F-4957-980F-5DE5A2B0BAEF}" destId="{D4CABF0D-645E-4CD8-B69C-2083EE579D41}" srcOrd="8" destOrd="0" parTransId="{F662FA98-40EE-4528-A14B-10D6938CE6EE}" sibTransId="{E3B41336-4E1B-4D22-A919-C2B905A019A9}"/>
    <dgm:cxn modelId="{9FACF05E-0C0D-4040-A181-743FA4E0F369}" type="presOf" srcId="{5ED98B94-EDC7-4176-A628-5D957C768BEA}" destId="{E587C6D2-741D-42F0-BAEB-6D81F6D2526A}" srcOrd="0" destOrd="0" presId="urn:microsoft.com/office/officeart/2005/8/layout/default"/>
    <dgm:cxn modelId="{D76B4362-E711-4ED9-A574-C9DDC9DE1D0E}" srcId="{5ABF70F4-104F-4957-980F-5DE5A2B0BAEF}" destId="{E4662AD9-576F-4693-B547-189B0A847C54}" srcOrd="5" destOrd="0" parTransId="{6EDFA7D1-7E6B-4799-94FD-EC433A43B683}" sibTransId="{EC9737F9-27DA-4214-BCDB-101C2B49E9BE}"/>
    <dgm:cxn modelId="{B3AE4D46-A905-4985-9613-A9FDF06494BB}" srcId="{5ABF70F4-104F-4957-980F-5DE5A2B0BAEF}" destId="{DC5B3199-E0E7-4A5C-A5B5-AB4BB2FC457E}" srcOrd="7" destOrd="0" parTransId="{C6923252-FABB-4DD1-890C-940B1F46E5E6}" sibTransId="{5AB64221-EE60-4648-82E0-B3BAD86C2258}"/>
    <dgm:cxn modelId="{1D67AF68-E7E6-40F1-8688-B0E3BFE97E36}" type="presOf" srcId="{55B337D8-716A-4D96-94DD-19694053AC99}" destId="{D1D92610-290F-4E7E-8CA7-8A9FFECE2E2E}" srcOrd="0" destOrd="0" presId="urn:microsoft.com/office/officeart/2005/8/layout/default"/>
    <dgm:cxn modelId="{0BD14C4E-82E1-4FC8-9CF0-65D2059AAF5A}" srcId="{5ABF70F4-104F-4957-980F-5DE5A2B0BAEF}" destId="{B4EF9867-C005-449D-B0E1-FE1B7DE7C195}" srcOrd="1" destOrd="0" parTransId="{3133B5E3-6C86-4871-A85C-D81163C63EE0}" sibTransId="{5265BEBC-CEBA-4651-B428-210E46E5A273}"/>
    <dgm:cxn modelId="{A9308673-45A2-4910-866B-5F43F31417C5}" srcId="{5ABF70F4-104F-4957-980F-5DE5A2B0BAEF}" destId="{2777D5B3-C699-4ADE-8D82-BD8E516DD14D}" srcOrd="3" destOrd="0" parTransId="{8BCAF6D0-8917-4CBD-B760-84B96ACC332C}" sibTransId="{4C06FCF2-255E-4224-A41A-6F5F5A9B8F76}"/>
    <dgm:cxn modelId="{1B6E458F-AE13-4639-99E1-988BAE8CB701}" srcId="{5ABF70F4-104F-4957-980F-5DE5A2B0BAEF}" destId="{0EC9378A-DBD1-4D6F-9AA2-792649E3C6AB}" srcOrd="10" destOrd="0" parTransId="{5913BCA2-0C4B-41E7-85C8-EDF4D756F413}" sibTransId="{DC2CD38C-4678-4983-90DB-70850CD66D74}"/>
    <dgm:cxn modelId="{BC1ED69C-75DC-4800-85BE-043854DC5281}" type="presOf" srcId="{ED4D62E1-5ED3-4BA3-9D7D-946C87B89D9F}" destId="{A58515EA-DEF3-49C1-9575-51B7881DBC84}" srcOrd="0" destOrd="0" presId="urn:microsoft.com/office/officeart/2005/8/layout/default"/>
    <dgm:cxn modelId="{8505D0A2-8D35-4DE6-B078-2B69ACCFB8FF}" type="presOf" srcId="{2777D5B3-C699-4ADE-8D82-BD8E516DD14D}" destId="{3F88362B-8715-4152-B7B9-9E71D812CB31}" srcOrd="0" destOrd="0" presId="urn:microsoft.com/office/officeart/2005/8/layout/default"/>
    <dgm:cxn modelId="{3B2C30AB-D7BC-4AED-9203-DE8871F665B6}" type="presOf" srcId="{DC5B3199-E0E7-4A5C-A5B5-AB4BB2FC457E}" destId="{65B5E76F-F141-428A-8980-2023DE7F5A06}" srcOrd="0" destOrd="0" presId="urn:microsoft.com/office/officeart/2005/8/layout/default"/>
    <dgm:cxn modelId="{A398F6AD-0270-4BB6-A843-3D7F58D7B0BE}" type="presOf" srcId="{5ABF70F4-104F-4957-980F-5DE5A2B0BAEF}" destId="{E7FD2ED5-9DA9-4C87-9A67-5FCE68A5D247}" srcOrd="0" destOrd="0" presId="urn:microsoft.com/office/officeart/2005/8/layout/default"/>
    <dgm:cxn modelId="{FF0BCFC4-EC48-4805-A022-A832F4071498}" type="presOf" srcId="{C433B0A5-39CF-4B8A-87B7-7DA69F162AA0}" destId="{1C7883AA-8CE3-45F1-B066-EF656E01A503}" srcOrd="0" destOrd="0" presId="urn:microsoft.com/office/officeart/2005/8/layout/default"/>
    <dgm:cxn modelId="{9BD5D9D0-D427-4553-B9E7-3C266539EE98}" srcId="{5ABF70F4-104F-4957-980F-5DE5A2B0BAEF}" destId="{93C19ABF-1C4A-4B9B-BE33-42EC70F48DE5}" srcOrd="9" destOrd="0" parTransId="{34C1682E-1FFE-4E26-A96C-737B71DF356C}" sibTransId="{750B4A20-FF09-4DFB-837A-71679B426170}"/>
    <dgm:cxn modelId="{54ACABFB-6226-47A6-9690-2AAFF62AF6FE}" srcId="{5ABF70F4-104F-4957-980F-5DE5A2B0BAEF}" destId="{ED4D62E1-5ED3-4BA3-9D7D-946C87B89D9F}" srcOrd="6" destOrd="0" parTransId="{918B3137-7026-423E-8CEC-661D05156C52}" sibTransId="{407F4AF1-7311-4AC3-8C49-2DA748A063F3}"/>
    <dgm:cxn modelId="{0F2279AC-C7EE-4E57-A0EE-0ACCE60300AE}" type="presParOf" srcId="{E7FD2ED5-9DA9-4C87-9A67-5FCE68A5D247}" destId="{D1D92610-290F-4E7E-8CA7-8A9FFECE2E2E}" srcOrd="0" destOrd="0" presId="urn:microsoft.com/office/officeart/2005/8/layout/default"/>
    <dgm:cxn modelId="{1F48F6EF-61B8-4023-901C-A78FF18BF4D5}" type="presParOf" srcId="{E7FD2ED5-9DA9-4C87-9A67-5FCE68A5D247}" destId="{C7909E2B-0F3E-4BF2-9959-6532F911AFE4}" srcOrd="1" destOrd="0" presId="urn:microsoft.com/office/officeart/2005/8/layout/default"/>
    <dgm:cxn modelId="{A0D687F9-166E-4D58-A103-0F84AF8F5D5D}" type="presParOf" srcId="{E7FD2ED5-9DA9-4C87-9A67-5FCE68A5D247}" destId="{E35F5DA1-5093-435A-A75C-898F94FA5633}" srcOrd="2" destOrd="0" presId="urn:microsoft.com/office/officeart/2005/8/layout/default"/>
    <dgm:cxn modelId="{ECE92F9C-7081-4365-8551-83603B51B327}" type="presParOf" srcId="{E7FD2ED5-9DA9-4C87-9A67-5FCE68A5D247}" destId="{F604B41F-350B-4252-B2A5-D2961FF80E9A}" srcOrd="3" destOrd="0" presId="urn:microsoft.com/office/officeart/2005/8/layout/default"/>
    <dgm:cxn modelId="{D3C3DD85-AE4D-4D5C-BD81-58489A869C27}" type="presParOf" srcId="{E7FD2ED5-9DA9-4C87-9A67-5FCE68A5D247}" destId="{1C7883AA-8CE3-45F1-B066-EF656E01A503}" srcOrd="4" destOrd="0" presId="urn:microsoft.com/office/officeart/2005/8/layout/default"/>
    <dgm:cxn modelId="{64A6CBBC-10A0-4A13-8C0F-A8F1C968420C}" type="presParOf" srcId="{E7FD2ED5-9DA9-4C87-9A67-5FCE68A5D247}" destId="{374FF971-8AF6-4369-B2DF-D8E07AF7C5D2}" srcOrd="5" destOrd="0" presId="urn:microsoft.com/office/officeart/2005/8/layout/default"/>
    <dgm:cxn modelId="{8676AFEF-2A80-428C-98A4-B9F96C3C6771}" type="presParOf" srcId="{E7FD2ED5-9DA9-4C87-9A67-5FCE68A5D247}" destId="{3F88362B-8715-4152-B7B9-9E71D812CB31}" srcOrd="6" destOrd="0" presId="urn:microsoft.com/office/officeart/2005/8/layout/default"/>
    <dgm:cxn modelId="{44E4E2CC-F14B-4811-9D3F-A13C55FC3F16}" type="presParOf" srcId="{E7FD2ED5-9DA9-4C87-9A67-5FCE68A5D247}" destId="{69911AA8-A0B3-4EAF-83DC-77AEF0535A76}" srcOrd="7" destOrd="0" presId="urn:microsoft.com/office/officeart/2005/8/layout/default"/>
    <dgm:cxn modelId="{6D2EB000-5DEC-4053-9495-8F5D22680C34}" type="presParOf" srcId="{E7FD2ED5-9DA9-4C87-9A67-5FCE68A5D247}" destId="{E587C6D2-741D-42F0-BAEB-6D81F6D2526A}" srcOrd="8" destOrd="0" presId="urn:microsoft.com/office/officeart/2005/8/layout/default"/>
    <dgm:cxn modelId="{6A247529-06E3-4E1F-A136-E0767161C0EA}" type="presParOf" srcId="{E7FD2ED5-9DA9-4C87-9A67-5FCE68A5D247}" destId="{7E8FD2D3-059E-4887-8457-FBB5E40BB43F}" srcOrd="9" destOrd="0" presId="urn:microsoft.com/office/officeart/2005/8/layout/default"/>
    <dgm:cxn modelId="{A94D87B3-2286-4CD9-90F1-9110C7ECEE32}" type="presParOf" srcId="{E7FD2ED5-9DA9-4C87-9A67-5FCE68A5D247}" destId="{3A413A05-93C3-43B7-A95D-809A8E5F5EBC}" srcOrd="10" destOrd="0" presId="urn:microsoft.com/office/officeart/2005/8/layout/default"/>
    <dgm:cxn modelId="{539B60AB-47B6-4740-8BAD-579EA879E0FE}" type="presParOf" srcId="{E7FD2ED5-9DA9-4C87-9A67-5FCE68A5D247}" destId="{84EBAF80-6884-40B3-8CE0-3ADDFAF48546}" srcOrd="11" destOrd="0" presId="urn:microsoft.com/office/officeart/2005/8/layout/default"/>
    <dgm:cxn modelId="{98A8056E-89A9-4BCA-AB2F-3EBAAF6001F8}" type="presParOf" srcId="{E7FD2ED5-9DA9-4C87-9A67-5FCE68A5D247}" destId="{A58515EA-DEF3-49C1-9575-51B7881DBC84}" srcOrd="12" destOrd="0" presId="urn:microsoft.com/office/officeart/2005/8/layout/default"/>
    <dgm:cxn modelId="{06A07925-3E2D-429A-B69B-862BAEF10D36}" type="presParOf" srcId="{E7FD2ED5-9DA9-4C87-9A67-5FCE68A5D247}" destId="{21EF3301-D220-4FD8-BAC3-EE34602276B5}" srcOrd="13" destOrd="0" presId="urn:microsoft.com/office/officeart/2005/8/layout/default"/>
    <dgm:cxn modelId="{15C66D00-D2B8-4EAE-8F5C-3B083EE24633}" type="presParOf" srcId="{E7FD2ED5-9DA9-4C87-9A67-5FCE68A5D247}" destId="{65B5E76F-F141-428A-8980-2023DE7F5A06}" srcOrd="14" destOrd="0" presId="urn:microsoft.com/office/officeart/2005/8/layout/default"/>
    <dgm:cxn modelId="{8AE6A1BD-F8D3-4256-87C2-6E734402310B}" type="presParOf" srcId="{E7FD2ED5-9DA9-4C87-9A67-5FCE68A5D247}" destId="{3B1F32DC-5CB8-4C45-9428-8619C30232EC}" srcOrd="15" destOrd="0" presId="urn:microsoft.com/office/officeart/2005/8/layout/default"/>
    <dgm:cxn modelId="{14239422-2A87-4D14-A82B-992CFBC5A41E}" type="presParOf" srcId="{E7FD2ED5-9DA9-4C87-9A67-5FCE68A5D247}" destId="{313EB74E-FDB0-4367-8E16-E71FB21C0B3E}" srcOrd="16" destOrd="0" presId="urn:microsoft.com/office/officeart/2005/8/layout/default"/>
    <dgm:cxn modelId="{1C1AD56C-439A-41E8-9484-48169997EC1D}" type="presParOf" srcId="{E7FD2ED5-9DA9-4C87-9A67-5FCE68A5D247}" destId="{6F19FF5D-10FF-4A4B-8C11-DA1BAEA4185D}" srcOrd="17" destOrd="0" presId="urn:microsoft.com/office/officeart/2005/8/layout/default"/>
    <dgm:cxn modelId="{0074BCF6-FFD1-4F9B-8D2B-E6069ABD69FC}" type="presParOf" srcId="{E7FD2ED5-9DA9-4C87-9A67-5FCE68A5D247}" destId="{26CF2E42-B4E6-4709-B42F-D16EF7427C2C}" srcOrd="18" destOrd="0" presId="urn:microsoft.com/office/officeart/2005/8/layout/default"/>
    <dgm:cxn modelId="{8A495139-66AA-450A-ABEE-3A79EB6F3799}" type="presParOf" srcId="{E7FD2ED5-9DA9-4C87-9A67-5FCE68A5D247}" destId="{113BC65A-AE9E-495A-A6ED-CB8FD67AD6D8}" srcOrd="19" destOrd="0" presId="urn:microsoft.com/office/officeart/2005/8/layout/default"/>
    <dgm:cxn modelId="{3295966F-B201-4639-95B7-5BD545163BF6}" type="presParOf" srcId="{E7FD2ED5-9DA9-4C87-9A67-5FCE68A5D247}" destId="{3825F3E1-5CFF-4434-BA1A-11F64BC8A11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5873B1-0235-48DF-81C1-EF342BC3A38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90E6D0-946C-4FB5-B8F9-3ED4089B9F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gm:t>
    </dgm:pt>
    <dgm:pt modelId="{27E3F784-7ACD-445E-8035-3C04B12B46E9}" type="parTrans" cxnId="{FEC1A4F3-0446-44F0-A3C3-BD64DE50ABD4}">
      <dgm:prSet/>
      <dgm:spPr/>
      <dgm:t>
        <a:bodyPr/>
        <a:lstStyle/>
        <a:p>
          <a:endParaRPr lang="en-US"/>
        </a:p>
      </dgm:t>
    </dgm:pt>
    <dgm:pt modelId="{0BFC52C9-009A-47BE-8760-7055956ECCD8}" type="sibTrans" cxnId="{FEC1A4F3-0446-44F0-A3C3-BD64DE50ABD4}">
      <dgm:prSet/>
      <dgm:spPr/>
      <dgm:t>
        <a:bodyPr/>
        <a:lstStyle/>
        <a:p>
          <a:endParaRPr lang="en-US"/>
        </a:p>
      </dgm:t>
    </dgm:pt>
    <dgm:pt modelId="{0EA2AF17-6E10-4B6B-8086-3689856ACB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gm:t>
    </dgm:pt>
    <dgm:pt modelId="{A7690E1D-A8B9-4A58-8971-75A91EEE4667}" type="parTrans" cxnId="{AC4594C3-C25E-48A9-9205-6A575DC36FC8}">
      <dgm:prSet/>
      <dgm:spPr/>
      <dgm:t>
        <a:bodyPr/>
        <a:lstStyle/>
        <a:p>
          <a:endParaRPr lang="en-US"/>
        </a:p>
      </dgm:t>
    </dgm:pt>
    <dgm:pt modelId="{DDE92BFF-A56D-4E6F-9D37-7D2FB79F2C1D}" type="sibTrans" cxnId="{AC4594C3-C25E-48A9-9205-6A575DC36FC8}">
      <dgm:prSet/>
      <dgm:spPr/>
      <dgm:t>
        <a:bodyPr/>
        <a:lstStyle/>
        <a:p>
          <a:endParaRPr lang="en-US"/>
        </a:p>
      </dgm:t>
    </dgm:pt>
    <dgm:pt modelId="{DCAD1B49-4695-41D0-9F87-34CCC8043E3E}" type="pres">
      <dgm:prSet presAssocID="{ED5873B1-0235-48DF-81C1-EF342BC3A382}" presName="root" presStyleCnt="0">
        <dgm:presLayoutVars>
          <dgm:dir/>
          <dgm:resizeHandles val="exact"/>
        </dgm:presLayoutVars>
      </dgm:prSet>
      <dgm:spPr/>
    </dgm:pt>
    <dgm:pt modelId="{1572E300-2AC9-462A-8985-FB6E7B701C9E}" type="pres">
      <dgm:prSet presAssocID="{5E90E6D0-946C-4FB5-B8F9-3ED4089B9F3D}" presName="compNode" presStyleCnt="0"/>
      <dgm:spPr/>
    </dgm:pt>
    <dgm:pt modelId="{FF64CAC0-18E5-4E08-A0AC-3057F4431931}" type="pres">
      <dgm:prSet presAssocID="{5E90E6D0-946C-4FB5-B8F9-3ED4089B9F3D}" presName="bgRect" presStyleLbl="bgShp" presStyleIdx="0" presStyleCnt="2"/>
      <dgm:spPr/>
    </dgm:pt>
    <dgm:pt modelId="{0CDF1597-6D2F-4400-AD51-FA274879280D}" type="pres">
      <dgm:prSet presAssocID="{5E90E6D0-946C-4FB5-B8F9-3ED4089B9F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7F846CBC-D922-437A-881A-3DB1AAD8C335}" type="pres">
      <dgm:prSet presAssocID="{5E90E6D0-946C-4FB5-B8F9-3ED4089B9F3D}" presName="spaceRect" presStyleCnt="0"/>
      <dgm:spPr/>
    </dgm:pt>
    <dgm:pt modelId="{B9239549-BB62-4C98-9849-E50D5173F139}" type="pres">
      <dgm:prSet presAssocID="{5E90E6D0-946C-4FB5-B8F9-3ED4089B9F3D}" presName="parTx" presStyleLbl="revTx" presStyleIdx="0" presStyleCnt="2">
        <dgm:presLayoutVars>
          <dgm:chMax val="0"/>
          <dgm:chPref val="0"/>
        </dgm:presLayoutVars>
      </dgm:prSet>
      <dgm:spPr/>
    </dgm:pt>
    <dgm:pt modelId="{A39F9614-D45A-4438-9967-B1B3C300473C}" type="pres">
      <dgm:prSet presAssocID="{0BFC52C9-009A-47BE-8760-7055956ECCD8}" presName="sibTrans" presStyleCnt="0"/>
      <dgm:spPr/>
    </dgm:pt>
    <dgm:pt modelId="{8A81E573-5FDE-4015-AA36-C61B5619128E}" type="pres">
      <dgm:prSet presAssocID="{0EA2AF17-6E10-4B6B-8086-3689856ACBE4}" presName="compNode" presStyleCnt="0"/>
      <dgm:spPr/>
    </dgm:pt>
    <dgm:pt modelId="{1AC591FC-6A0C-4512-ABEF-F1325913A817}" type="pres">
      <dgm:prSet presAssocID="{0EA2AF17-6E10-4B6B-8086-3689856ACBE4}" presName="bgRect" presStyleLbl="bgShp" presStyleIdx="1" presStyleCnt="2"/>
      <dgm:spPr/>
    </dgm:pt>
    <dgm:pt modelId="{3E4E89F1-D49B-44E7-A86C-FFBD924D8683}" type="pres">
      <dgm:prSet presAssocID="{0EA2AF17-6E10-4B6B-8086-3689856ACB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AF06513-34C2-4C49-B592-E997080D8D53}" type="pres">
      <dgm:prSet presAssocID="{0EA2AF17-6E10-4B6B-8086-3689856ACBE4}" presName="spaceRect" presStyleCnt="0"/>
      <dgm:spPr/>
    </dgm:pt>
    <dgm:pt modelId="{724FB120-D00B-4CA2-AC69-7AA434ABABBC}" type="pres">
      <dgm:prSet presAssocID="{0EA2AF17-6E10-4B6B-8086-3689856ACBE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F4FF445-A831-4E2A-A277-0018A538FC26}" type="presOf" srcId="{0EA2AF17-6E10-4B6B-8086-3689856ACBE4}" destId="{724FB120-D00B-4CA2-AC69-7AA434ABABBC}" srcOrd="0" destOrd="0" presId="urn:microsoft.com/office/officeart/2018/2/layout/IconVerticalSolidList"/>
    <dgm:cxn modelId="{7C67198E-D305-48B6-89F5-E7186B256C1D}" type="presOf" srcId="{ED5873B1-0235-48DF-81C1-EF342BC3A382}" destId="{DCAD1B49-4695-41D0-9F87-34CCC8043E3E}" srcOrd="0" destOrd="0" presId="urn:microsoft.com/office/officeart/2018/2/layout/IconVerticalSolidList"/>
    <dgm:cxn modelId="{76FF18B1-BF71-4CED-8BB2-9A741E53151F}" type="presOf" srcId="{5E90E6D0-946C-4FB5-B8F9-3ED4089B9F3D}" destId="{B9239549-BB62-4C98-9849-E50D5173F139}" srcOrd="0" destOrd="0" presId="urn:microsoft.com/office/officeart/2018/2/layout/IconVerticalSolidList"/>
    <dgm:cxn modelId="{AC4594C3-C25E-48A9-9205-6A575DC36FC8}" srcId="{ED5873B1-0235-48DF-81C1-EF342BC3A382}" destId="{0EA2AF17-6E10-4B6B-8086-3689856ACBE4}" srcOrd="1" destOrd="0" parTransId="{A7690E1D-A8B9-4A58-8971-75A91EEE4667}" sibTransId="{DDE92BFF-A56D-4E6F-9D37-7D2FB79F2C1D}"/>
    <dgm:cxn modelId="{FEC1A4F3-0446-44F0-A3C3-BD64DE50ABD4}" srcId="{ED5873B1-0235-48DF-81C1-EF342BC3A382}" destId="{5E90E6D0-946C-4FB5-B8F9-3ED4089B9F3D}" srcOrd="0" destOrd="0" parTransId="{27E3F784-7ACD-445E-8035-3C04B12B46E9}" sibTransId="{0BFC52C9-009A-47BE-8760-7055956ECCD8}"/>
    <dgm:cxn modelId="{E4242DC0-D440-4D85-83D9-716D325BB088}" type="presParOf" srcId="{DCAD1B49-4695-41D0-9F87-34CCC8043E3E}" destId="{1572E300-2AC9-462A-8985-FB6E7B701C9E}" srcOrd="0" destOrd="0" presId="urn:microsoft.com/office/officeart/2018/2/layout/IconVerticalSolidList"/>
    <dgm:cxn modelId="{E81CAB1D-D936-4317-9D18-7EFB102D7159}" type="presParOf" srcId="{1572E300-2AC9-462A-8985-FB6E7B701C9E}" destId="{FF64CAC0-18E5-4E08-A0AC-3057F4431931}" srcOrd="0" destOrd="0" presId="urn:microsoft.com/office/officeart/2018/2/layout/IconVerticalSolidList"/>
    <dgm:cxn modelId="{FF5E4998-1038-41D5-AD26-39BCD6E3E492}" type="presParOf" srcId="{1572E300-2AC9-462A-8985-FB6E7B701C9E}" destId="{0CDF1597-6D2F-4400-AD51-FA274879280D}" srcOrd="1" destOrd="0" presId="urn:microsoft.com/office/officeart/2018/2/layout/IconVerticalSolidList"/>
    <dgm:cxn modelId="{954C2DA9-7B35-4311-9B3C-C0BB8FBF026B}" type="presParOf" srcId="{1572E300-2AC9-462A-8985-FB6E7B701C9E}" destId="{7F846CBC-D922-437A-881A-3DB1AAD8C335}" srcOrd="2" destOrd="0" presId="urn:microsoft.com/office/officeart/2018/2/layout/IconVerticalSolidList"/>
    <dgm:cxn modelId="{DEE357DA-1D2C-4F77-9DA1-74F2F8A615F3}" type="presParOf" srcId="{1572E300-2AC9-462A-8985-FB6E7B701C9E}" destId="{B9239549-BB62-4C98-9849-E50D5173F139}" srcOrd="3" destOrd="0" presId="urn:microsoft.com/office/officeart/2018/2/layout/IconVerticalSolidList"/>
    <dgm:cxn modelId="{E6E57BBD-3960-442D-80E7-1D7A24EC7F38}" type="presParOf" srcId="{DCAD1B49-4695-41D0-9F87-34CCC8043E3E}" destId="{A39F9614-D45A-4438-9967-B1B3C300473C}" srcOrd="1" destOrd="0" presId="urn:microsoft.com/office/officeart/2018/2/layout/IconVerticalSolidList"/>
    <dgm:cxn modelId="{6EDA2AE6-9B8B-4FC0-BD0D-6DE5A996A404}" type="presParOf" srcId="{DCAD1B49-4695-41D0-9F87-34CCC8043E3E}" destId="{8A81E573-5FDE-4015-AA36-C61B5619128E}" srcOrd="2" destOrd="0" presId="urn:microsoft.com/office/officeart/2018/2/layout/IconVerticalSolidList"/>
    <dgm:cxn modelId="{1CECEEFD-333A-4685-9B27-41DEBC0CB6FC}" type="presParOf" srcId="{8A81E573-5FDE-4015-AA36-C61B5619128E}" destId="{1AC591FC-6A0C-4512-ABEF-F1325913A817}" srcOrd="0" destOrd="0" presId="urn:microsoft.com/office/officeart/2018/2/layout/IconVerticalSolidList"/>
    <dgm:cxn modelId="{C0CDFCA3-47F2-46F4-97E3-2B8C0C408977}" type="presParOf" srcId="{8A81E573-5FDE-4015-AA36-C61B5619128E}" destId="{3E4E89F1-D49B-44E7-A86C-FFBD924D8683}" srcOrd="1" destOrd="0" presId="urn:microsoft.com/office/officeart/2018/2/layout/IconVerticalSolidList"/>
    <dgm:cxn modelId="{663CA3DA-67FE-4ACE-BFFA-13ED41F52604}" type="presParOf" srcId="{8A81E573-5FDE-4015-AA36-C61B5619128E}" destId="{4AF06513-34C2-4C49-B592-E997080D8D53}" srcOrd="2" destOrd="0" presId="urn:microsoft.com/office/officeart/2018/2/layout/IconVerticalSolidList"/>
    <dgm:cxn modelId="{D77FB334-78BA-4D8A-9907-BC58063EFDB0}" type="presParOf" srcId="{8A81E573-5FDE-4015-AA36-C61B5619128E}" destId="{724FB120-D00B-4CA2-AC69-7AA434ABAB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9894FF-6554-444C-8321-F3859CE81AE5}" type="doc">
      <dgm:prSet loTypeId="urn:microsoft.com/office/officeart/2005/8/layout/b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05A63-10BE-4F45-8E3F-9EC733D18917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gm:t>
    </dgm:pt>
    <dgm:pt modelId="{70582111-19C8-47D4-9AF8-2CC3F2582E28}" type="par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A57E3E-73D1-48D7-BD11-23E9DCD09B66}" type="sib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A81B5C-DC25-427B-ABB5-95571E9ADAE5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gm:t>
    </dgm:pt>
    <dgm:pt modelId="{438FCE10-E89D-4A67-91EF-26C07274AED9}" type="par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DCC679-C7DF-42F3-8FFF-5CD762A493AF}" type="sib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C21441-C389-448D-B9F0-C0FEBBF8496F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gm:t>
    </dgm:pt>
    <dgm:pt modelId="{7D9949B0-D099-457C-B1C3-E5A3AAF19E93}" type="par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C937D2-D035-422B-A03A-1ED8CB88B387}" type="sib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B236E4-E06E-480D-B975-857C4AFE2347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gm:t>
    </dgm:pt>
    <dgm:pt modelId="{BC3AB0A6-7158-4640-B264-859EBEAA4B65}" type="par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E9AE92-361C-4AF9-B004-E8AA58789560}" type="sib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4AFD41-9568-42FF-A26F-A3BDF0B5BF9D}">
      <dgm:prSet custT="1"/>
      <dgm:spPr/>
      <dgm:t>
        <a:bodyPr/>
        <a:lstStyle/>
        <a:p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D6E318-660A-4E7A-A896-1B7ACED256BE}" type="par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5F931D-7C5C-4687-862A-BA523586837F}" type="sib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D2B634-4BC3-4445-B8D7-A6B665341FF3}">
      <dgm:prSet custT="1"/>
      <dgm:spPr/>
      <dgm:t>
        <a:bodyPr/>
        <a:lstStyle/>
        <a:p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6E03F1-0697-4706-9C98-5C280572B227}" type="par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87FCE4-72AA-4330-9746-BCBD11C1E6AC}" type="sib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4C2E8C-6B21-4706-BF60-B1E010C7639D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gm:t>
    </dgm:pt>
    <dgm:pt modelId="{0EC92CA3-9228-44A6-8965-5C3E8F7174B9}" type="par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46903E-A111-4115-B847-8B3B4A792F96}" type="sib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C9E972-09EB-40C9-9526-77151F3ED4EB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gm:t>
    </dgm:pt>
    <dgm:pt modelId="{0933316A-D45B-4C35-999E-16113F950994}" type="par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BBAAC0-32FF-4142-BE6A-9895C8CA93F4}" type="sib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C81E9A-CDE8-49BE-A9E0-747C0D30F472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gm:t>
    </dgm:pt>
    <dgm:pt modelId="{F102C2B9-E03C-48E1-A68A-705A15D0C978}" type="par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C1C475-48ED-421F-8778-34D325080861}" type="sib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018D1-75CE-4F00-A1EF-11E22E17C5E8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gm:t>
    </dgm:pt>
    <dgm:pt modelId="{D50C2E0E-B593-4844-8D09-969BEDDA1B89}" type="par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42AB98-3041-479F-8D30-A0417029454E}" type="sib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C3ADB7-5182-45E2-AC94-A41379802293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gm:t>
    </dgm:pt>
    <dgm:pt modelId="{273480F3-DF22-436D-B139-882A7FBBC4B0}" type="par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5880BD-25B7-4E52-855B-26F62FD58FA5}" type="sib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FF0AF0-21F1-4C36-83E9-7FF1240D03E3}" type="pres">
      <dgm:prSet presAssocID="{E59894FF-6554-444C-8321-F3859CE81AE5}" presName="Name0" presStyleCnt="0">
        <dgm:presLayoutVars>
          <dgm:dir/>
          <dgm:resizeHandles/>
        </dgm:presLayoutVars>
      </dgm:prSet>
      <dgm:spPr/>
    </dgm:pt>
    <dgm:pt modelId="{D879C10D-80E4-4D93-B95D-60A38C3B127A}" type="pres">
      <dgm:prSet presAssocID="{6F105A63-10BE-4F45-8E3F-9EC733D18917}" presName="compNode" presStyleCnt="0"/>
      <dgm:spPr/>
    </dgm:pt>
    <dgm:pt modelId="{1D18FBFA-C48A-461E-B7C1-8FAE1353AD08}" type="pres">
      <dgm:prSet presAssocID="{6F105A63-10BE-4F45-8E3F-9EC733D18917}" presName="dummyConnPt" presStyleCnt="0"/>
      <dgm:spPr/>
    </dgm:pt>
    <dgm:pt modelId="{D64D1E9A-E509-47B7-83B5-9A54C88682F1}" type="pres">
      <dgm:prSet presAssocID="{6F105A63-10BE-4F45-8E3F-9EC733D18917}" presName="node" presStyleLbl="node1" presStyleIdx="0" presStyleCnt="11" custScaleX="185215">
        <dgm:presLayoutVars>
          <dgm:bulletEnabled val="1"/>
        </dgm:presLayoutVars>
      </dgm:prSet>
      <dgm:spPr/>
    </dgm:pt>
    <dgm:pt modelId="{FA82F1D1-C820-4F96-BADE-CB76B35E07A5}" type="pres">
      <dgm:prSet presAssocID="{F1A57E3E-73D1-48D7-BD11-23E9DCD09B66}" presName="sibTrans" presStyleLbl="bgSibTrans2D1" presStyleIdx="0" presStyleCnt="10"/>
      <dgm:spPr/>
    </dgm:pt>
    <dgm:pt modelId="{A58B53E3-C3F3-4594-B233-373055BF02CD}" type="pres">
      <dgm:prSet presAssocID="{19A81B5C-DC25-427B-ABB5-95571E9ADAE5}" presName="compNode" presStyleCnt="0"/>
      <dgm:spPr/>
    </dgm:pt>
    <dgm:pt modelId="{27EED1F1-5961-49E8-BCCC-C4DB205BCF02}" type="pres">
      <dgm:prSet presAssocID="{19A81B5C-DC25-427B-ABB5-95571E9ADAE5}" presName="dummyConnPt" presStyleCnt="0"/>
      <dgm:spPr/>
    </dgm:pt>
    <dgm:pt modelId="{0A35C538-C180-48E9-94A6-B64F7A6901DC}" type="pres">
      <dgm:prSet presAssocID="{19A81B5C-DC25-427B-ABB5-95571E9ADAE5}" presName="node" presStyleLbl="node1" presStyleIdx="1" presStyleCnt="11">
        <dgm:presLayoutVars>
          <dgm:bulletEnabled val="1"/>
        </dgm:presLayoutVars>
      </dgm:prSet>
      <dgm:spPr/>
    </dgm:pt>
    <dgm:pt modelId="{EA164A5E-5EA9-49B5-B000-FB6E0C946865}" type="pres">
      <dgm:prSet presAssocID="{B4DCC679-C7DF-42F3-8FFF-5CD762A493AF}" presName="sibTrans" presStyleLbl="bgSibTrans2D1" presStyleIdx="1" presStyleCnt="10"/>
      <dgm:spPr/>
    </dgm:pt>
    <dgm:pt modelId="{1E90884B-6686-47EC-A957-5A47296188CB}" type="pres">
      <dgm:prSet presAssocID="{84C21441-C389-448D-B9F0-C0FEBBF8496F}" presName="compNode" presStyleCnt="0"/>
      <dgm:spPr/>
    </dgm:pt>
    <dgm:pt modelId="{AFAD8950-6941-4882-88CE-6E862FAF9A58}" type="pres">
      <dgm:prSet presAssocID="{84C21441-C389-448D-B9F0-C0FEBBF8496F}" presName="dummyConnPt" presStyleCnt="0"/>
      <dgm:spPr/>
    </dgm:pt>
    <dgm:pt modelId="{5A6D7EB7-1007-4069-9179-28B8A5DD19EE}" type="pres">
      <dgm:prSet presAssocID="{84C21441-C389-448D-B9F0-C0FEBBF8496F}" presName="node" presStyleLbl="node1" presStyleIdx="2" presStyleCnt="11" custScaleX="189843">
        <dgm:presLayoutVars>
          <dgm:bulletEnabled val="1"/>
        </dgm:presLayoutVars>
      </dgm:prSet>
      <dgm:spPr/>
    </dgm:pt>
    <dgm:pt modelId="{59C2EE15-3F68-4677-B00D-54ECED69C252}" type="pres">
      <dgm:prSet presAssocID="{6AC937D2-D035-422B-A03A-1ED8CB88B387}" presName="sibTrans" presStyleLbl="bgSibTrans2D1" presStyleIdx="2" presStyleCnt="10"/>
      <dgm:spPr/>
    </dgm:pt>
    <dgm:pt modelId="{1825D536-91EA-4C41-81C8-7D08A7D533B9}" type="pres">
      <dgm:prSet presAssocID="{22B236E4-E06E-480D-B975-857C4AFE2347}" presName="compNode" presStyleCnt="0"/>
      <dgm:spPr/>
    </dgm:pt>
    <dgm:pt modelId="{E1BEAAA1-D668-4ADF-B262-A415D81FFCB4}" type="pres">
      <dgm:prSet presAssocID="{22B236E4-E06E-480D-B975-857C4AFE2347}" presName="dummyConnPt" presStyleCnt="0"/>
      <dgm:spPr/>
    </dgm:pt>
    <dgm:pt modelId="{6CE5521D-2595-4255-8552-094D09123FEB}" type="pres">
      <dgm:prSet presAssocID="{22B236E4-E06E-480D-B975-857C4AFE2347}" presName="node" presStyleLbl="node1" presStyleIdx="3" presStyleCnt="11" custScaleX="175751">
        <dgm:presLayoutVars>
          <dgm:bulletEnabled val="1"/>
        </dgm:presLayoutVars>
      </dgm:prSet>
      <dgm:spPr/>
    </dgm:pt>
    <dgm:pt modelId="{06B209C5-3E28-4AA4-8547-33F6E0113902}" type="pres">
      <dgm:prSet presAssocID="{81E9AE92-361C-4AF9-B004-E8AA58789560}" presName="sibTrans" presStyleLbl="bgSibTrans2D1" presStyleIdx="3" presStyleCnt="10"/>
      <dgm:spPr/>
    </dgm:pt>
    <dgm:pt modelId="{2C786666-B281-455E-A803-96C37012F120}" type="pres">
      <dgm:prSet presAssocID="{484AFD41-9568-42FF-A26F-A3BDF0B5BF9D}" presName="compNode" presStyleCnt="0"/>
      <dgm:spPr/>
    </dgm:pt>
    <dgm:pt modelId="{C07F53E1-E447-4EE7-A517-91C0D89B043E}" type="pres">
      <dgm:prSet presAssocID="{484AFD41-9568-42FF-A26F-A3BDF0B5BF9D}" presName="dummyConnPt" presStyleCnt="0"/>
      <dgm:spPr/>
    </dgm:pt>
    <dgm:pt modelId="{EF356DE0-12B8-447B-A70F-F64D29682ABE}" type="pres">
      <dgm:prSet presAssocID="{484AFD41-9568-42FF-A26F-A3BDF0B5BF9D}" presName="node" presStyleLbl="node1" presStyleIdx="4" presStyleCnt="11" custScaleX="241921">
        <dgm:presLayoutVars>
          <dgm:bulletEnabled val="1"/>
        </dgm:presLayoutVars>
      </dgm:prSet>
      <dgm:spPr/>
    </dgm:pt>
    <dgm:pt modelId="{941C59C8-5519-4B13-906D-4309A36DEB0A}" type="pres">
      <dgm:prSet presAssocID="{0E5F931D-7C5C-4687-862A-BA523586837F}" presName="sibTrans" presStyleLbl="bgSibTrans2D1" presStyleIdx="4" presStyleCnt="10"/>
      <dgm:spPr/>
    </dgm:pt>
    <dgm:pt modelId="{66FA26D1-1072-4BE5-9521-715F19E6F864}" type="pres">
      <dgm:prSet presAssocID="{37D2B634-4BC3-4445-B8D7-A6B665341FF3}" presName="compNode" presStyleCnt="0"/>
      <dgm:spPr/>
    </dgm:pt>
    <dgm:pt modelId="{B2391232-FB6D-4A36-8DA0-C696B5E93CEF}" type="pres">
      <dgm:prSet presAssocID="{37D2B634-4BC3-4445-B8D7-A6B665341FF3}" presName="dummyConnPt" presStyleCnt="0"/>
      <dgm:spPr/>
    </dgm:pt>
    <dgm:pt modelId="{FFD8EDC1-5533-4A13-8AE9-C39E8EE59945}" type="pres">
      <dgm:prSet presAssocID="{37D2B634-4BC3-4445-B8D7-A6B665341FF3}" presName="node" presStyleLbl="node1" presStyleIdx="5" presStyleCnt="11" custScaleX="256885" custLinFactNeighborY="722">
        <dgm:presLayoutVars>
          <dgm:bulletEnabled val="1"/>
        </dgm:presLayoutVars>
      </dgm:prSet>
      <dgm:spPr/>
    </dgm:pt>
    <dgm:pt modelId="{1CD4A313-601E-4B0A-81FD-60A35669F7AA}" type="pres">
      <dgm:prSet presAssocID="{D387FCE4-72AA-4330-9746-BCBD11C1E6AC}" presName="sibTrans" presStyleLbl="bgSibTrans2D1" presStyleIdx="5" presStyleCnt="10"/>
      <dgm:spPr/>
    </dgm:pt>
    <dgm:pt modelId="{CD330688-1672-4D78-825E-96C40B297AB6}" type="pres">
      <dgm:prSet presAssocID="{114C2E8C-6B21-4706-BF60-B1E010C7639D}" presName="compNode" presStyleCnt="0"/>
      <dgm:spPr/>
    </dgm:pt>
    <dgm:pt modelId="{EA619ECB-52D9-4418-BFCA-6F583BF705E1}" type="pres">
      <dgm:prSet presAssocID="{114C2E8C-6B21-4706-BF60-B1E010C7639D}" presName="dummyConnPt" presStyleCnt="0"/>
      <dgm:spPr/>
    </dgm:pt>
    <dgm:pt modelId="{ADA9D04F-C4FC-48E7-8DF2-AEB617FD787A}" type="pres">
      <dgm:prSet presAssocID="{114C2E8C-6B21-4706-BF60-B1E010C7639D}" presName="node" presStyleLbl="node1" presStyleIdx="6" presStyleCnt="11" custScaleX="159461">
        <dgm:presLayoutVars>
          <dgm:bulletEnabled val="1"/>
        </dgm:presLayoutVars>
      </dgm:prSet>
      <dgm:spPr/>
    </dgm:pt>
    <dgm:pt modelId="{BAC30687-9FD0-47D2-884F-31640E761BF2}" type="pres">
      <dgm:prSet presAssocID="{0146903E-A111-4115-B847-8B3B4A792F96}" presName="sibTrans" presStyleLbl="bgSibTrans2D1" presStyleIdx="6" presStyleCnt="10"/>
      <dgm:spPr/>
    </dgm:pt>
    <dgm:pt modelId="{474306BC-DCB5-47D1-B241-12B0F93DD6B1}" type="pres">
      <dgm:prSet presAssocID="{B3C9E972-09EB-40C9-9526-77151F3ED4EB}" presName="compNode" presStyleCnt="0"/>
      <dgm:spPr/>
    </dgm:pt>
    <dgm:pt modelId="{CE6374C0-51FE-4B71-B9B0-11877EA29187}" type="pres">
      <dgm:prSet presAssocID="{B3C9E972-09EB-40C9-9526-77151F3ED4EB}" presName="dummyConnPt" presStyleCnt="0"/>
      <dgm:spPr/>
    </dgm:pt>
    <dgm:pt modelId="{5790615A-6E1E-4F9E-B667-99DE469D2BC8}" type="pres">
      <dgm:prSet presAssocID="{B3C9E972-09EB-40C9-9526-77151F3ED4EB}" presName="node" presStyleLbl="node1" presStyleIdx="7" presStyleCnt="11" custScaleX="172028">
        <dgm:presLayoutVars>
          <dgm:bulletEnabled val="1"/>
        </dgm:presLayoutVars>
      </dgm:prSet>
      <dgm:spPr/>
    </dgm:pt>
    <dgm:pt modelId="{2E5C2BC0-3BA9-4202-8A53-B3FE4690FA68}" type="pres">
      <dgm:prSet presAssocID="{24BBAAC0-32FF-4142-BE6A-9895C8CA93F4}" presName="sibTrans" presStyleLbl="bgSibTrans2D1" presStyleIdx="7" presStyleCnt="10"/>
      <dgm:spPr/>
    </dgm:pt>
    <dgm:pt modelId="{13E11C96-81EA-476E-BB7D-4256E6B2BE91}" type="pres">
      <dgm:prSet presAssocID="{F4C81E9A-CDE8-49BE-A9E0-747C0D30F472}" presName="compNode" presStyleCnt="0"/>
      <dgm:spPr/>
    </dgm:pt>
    <dgm:pt modelId="{B8F27428-DC36-4410-80E8-A89D0DD696E8}" type="pres">
      <dgm:prSet presAssocID="{F4C81E9A-CDE8-49BE-A9E0-747C0D30F472}" presName="dummyConnPt" presStyleCnt="0"/>
      <dgm:spPr/>
    </dgm:pt>
    <dgm:pt modelId="{09C842EA-8FC3-4B8C-BDA7-8C89BDB15717}" type="pres">
      <dgm:prSet presAssocID="{F4C81E9A-CDE8-49BE-A9E0-747C0D30F472}" presName="node" presStyleLbl="node1" presStyleIdx="8" presStyleCnt="11" custScaleX="170063">
        <dgm:presLayoutVars>
          <dgm:bulletEnabled val="1"/>
        </dgm:presLayoutVars>
      </dgm:prSet>
      <dgm:spPr/>
    </dgm:pt>
    <dgm:pt modelId="{2B69033B-2FDF-421D-B596-95DBCC32444F}" type="pres">
      <dgm:prSet presAssocID="{ADC1C475-48ED-421F-8778-34D325080861}" presName="sibTrans" presStyleLbl="bgSibTrans2D1" presStyleIdx="8" presStyleCnt="10"/>
      <dgm:spPr/>
    </dgm:pt>
    <dgm:pt modelId="{954566EE-AF2F-4618-B9F0-201FEEB03104}" type="pres">
      <dgm:prSet presAssocID="{44F018D1-75CE-4F00-A1EF-11E22E17C5E8}" presName="compNode" presStyleCnt="0"/>
      <dgm:spPr/>
    </dgm:pt>
    <dgm:pt modelId="{7FC08C21-F4A6-4CD7-A0C6-4142874D4320}" type="pres">
      <dgm:prSet presAssocID="{44F018D1-75CE-4F00-A1EF-11E22E17C5E8}" presName="dummyConnPt" presStyleCnt="0"/>
      <dgm:spPr/>
    </dgm:pt>
    <dgm:pt modelId="{52AC1964-2EE6-4805-9160-61789768742B}" type="pres">
      <dgm:prSet presAssocID="{44F018D1-75CE-4F00-A1EF-11E22E17C5E8}" presName="node" presStyleLbl="node1" presStyleIdx="9" presStyleCnt="11">
        <dgm:presLayoutVars>
          <dgm:bulletEnabled val="1"/>
        </dgm:presLayoutVars>
      </dgm:prSet>
      <dgm:spPr/>
    </dgm:pt>
    <dgm:pt modelId="{498A238F-701A-40A8-BE08-CB037E464812}" type="pres">
      <dgm:prSet presAssocID="{B542AB98-3041-479F-8D30-A0417029454E}" presName="sibTrans" presStyleLbl="bgSibTrans2D1" presStyleIdx="9" presStyleCnt="10"/>
      <dgm:spPr/>
    </dgm:pt>
    <dgm:pt modelId="{69520468-BED1-4DC2-B1FA-51ECC34D256E}" type="pres">
      <dgm:prSet presAssocID="{64C3ADB7-5182-45E2-AC94-A41379802293}" presName="compNode" presStyleCnt="0"/>
      <dgm:spPr/>
    </dgm:pt>
    <dgm:pt modelId="{83F1654F-893F-4A01-A1E2-3E1916B09780}" type="pres">
      <dgm:prSet presAssocID="{64C3ADB7-5182-45E2-AC94-A41379802293}" presName="dummyConnPt" presStyleCnt="0"/>
      <dgm:spPr/>
    </dgm:pt>
    <dgm:pt modelId="{9876FD67-12EC-4374-8CD4-282D1EFC6807}" type="pres">
      <dgm:prSet presAssocID="{64C3ADB7-5182-45E2-AC94-A41379802293}" presName="node" presStyleLbl="node1" presStyleIdx="10" presStyleCnt="11" custScaleX="136009">
        <dgm:presLayoutVars>
          <dgm:bulletEnabled val="1"/>
        </dgm:presLayoutVars>
      </dgm:prSet>
      <dgm:spPr/>
    </dgm:pt>
  </dgm:ptLst>
  <dgm:cxnLst>
    <dgm:cxn modelId="{12CDDE00-77BF-4525-86AE-81ED39BAE83D}" srcId="{E59894FF-6554-444C-8321-F3859CE81AE5}" destId="{64C3ADB7-5182-45E2-AC94-A41379802293}" srcOrd="10" destOrd="0" parTransId="{273480F3-DF22-436D-B139-882A7FBBC4B0}" sibTransId="{055880BD-25B7-4E52-855B-26F62FD58FA5}"/>
    <dgm:cxn modelId="{6F9E940B-B2A9-4B92-9F80-7BC0CA4D85E9}" type="presOf" srcId="{F1A57E3E-73D1-48D7-BD11-23E9DCD09B66}" destId="{FA82F1D1-C820-4F96-BADE-CB76B35E07A5}" srcOrd="0" destOrd="0" presId="urn:microsoft.com/office/officeart/2005/8/layout/bProcess4"/>
    <dgm:cxn modelId="{CD254E10-527E-4671-975F-0475EFAACFE4}" type="presOf" srcId="{B3C9E972-09EB-40C9-9526-77151F3ED4EB}" destId="{5790615A-6E1E-4F9E-B667-99DE469D2BC8}" srcOrd="0" destOrd="0" presId="urn:microsoft.com/office/officeart/2005/8/layout/bProcess4"/>
    <dgm:cxn modelId="{41A5ED11-08FF-4D2E-A16D-AC4196945CA5}" type="presOf" srcId="{0146903E-A111-4115-B847-8B3B4A792F96}" destId="{BAC30687-9FD0-47D2-884F-31640E761BF2}" srcOrd="0" destOrd="0" presId="urn:microsoft.com/office/officeart/2005/8/layout/bProcess4"/>
    <dgm:cxn modelId="{68954F1B-388A-47D1-B9DE-5E9861E883AC}" type="presOf" srcId="{B4DCC679-C7DF-42F3-8FFF-5CD762A493AF}" destId="{EA164A5E-5EA9-49B5-B000-FB6E0C946865}" srcOrd="0" destOrd="0" presId="urn:microsoft.com/office/officeart/2005/8/layout/bProcess4"/>
    <dgm:cxn modelId="{4AE09122-4CC4-4617-A847-E7F9077047D0}" type="presOf" srcId="{114C2E8C-6B21-4706-BF60-B1E010C7639D}" destId="{ADA9D04F-C4FC-48E7-8DF2-AEB617FD787A}" srcOrd="0" destOrd="0" presId="urn:microsoft.com/office/officeart/2005/8/layout/bProcess4"/>
    <dgm:cxn modelId="{EF46B624-2891-432B-90F4-B18CEBAF60C2}" srcId="{E59894FF-6554-444C-8321-F3859CE81AE5}" destId="{114C2E8C-6B21-4706-BF60-B1E010C7639D}" srcOrd="6" destOrd="0" parTransId="{0EC92CA3-9228-44A6-8965-5C3E8F7174B9}" sibTransId="{0146903E-A111-4115-B847-8B3B4A792F96}"/>
    <dgm:cxn modelId="{1D3A3530-B94D-4314-86AF-6B3D20A1DC44}" srcId="{E59894FF-6554-444C-8321-F3859CE81AE5}" destId="{B3C9E972-09EB-40C9-9526-77151F3ED4EB}" srcOrd="7" destOrd="0" parTransId="{0933316A-D45B-4C35-999E-16113F950994}" sibTransId="{24BBAAC0-32FF-4142-BE6A-9895C8CA93F4}"/>
    <dgm:cxn modelId="{DE374130-7389-4397-8C88-8415728C3817}" type="presOf" srcId="{84C21441-C389-448D-B9F0-C0FEBBF8496F}" destId="{5A6D7EB7-1007-4069-9179-28B8A5DD19EE}" srcOrd="0" destOrd="0" presId="urn:microsoft.com/office/officeart/2005/8/layout/bProcess4"/>
    <dgm:cxn modelId="{3DA87738-C147-434A-B6EB-CC85A98E9044}" type="presOf" srcId="{ADC1C475-48ED-421F-8778-34D325080861}" destId="{2B69033B-2FDF-421D-B596-95DBCC32444F}" srcOrd="0" destOrd="0" presId="urn:microsoft.com/office/officeart/2005/8/layout/bProcess4"/>
    <dgm:cxn modelId="{53307441-7406-44D2-92CE-36FBFB16B3D7}" type="presOf" srcId="{37D2B634-4BC3-4445-B8D7-A6B665341FF3}" destId="{FFD8EDC1-5533-4A13-8AE9-C39E8EE59945}" srcOrd="0" destOrd="0" presId="urn:microsoft.com/office/officeart/2005/8/layout/bProcess4"/>
    <dgm:cxn modelId="{CF4A7946-081A-473C-924B-E6191BE68BAA}" type="presOf" srcId="{D387FCE4-72AA-4330-9746-BCBD11C1E6AC}" destId="{1CD4A313-601E-4B0A-81FD-60A35669F7AA}" srcOrd="0" destOrd="0" presId="urn:microsoft.com/office/officeart/2005/8/layout/bProcess4"/>
    <dgm:cxn modelId="{802AB06C-24DD-4BC6-8617-646EFC9816DA}" srcId="{E59894FF-6554-444C-8321-F3859CE81AE5}" destId="{19A81B5C-DC25-427B-ABB5-95571E9ADAE5}" srcOrd="1" destOrd="0" parTransId="{438FCE10-E89D-4A67-91EF-26C07274AED9}" sibTransId="{B4DCC679-C7DF-42F3-8FFF-5CD762A493AF}"/>
    <dgm:cxn modelId="{D8D1B54F-A389-402C-9EDA-80BC72C0163B}" srcId="{E59894FF-6554-444C-8321-F3859CE81AE5}" destId="{22B236E4-E06E-480D-B975-857C4AFE2347}" srcOrd="3" destOrd="0" parTransId="{BC3AB0A6-7158-4640-B264-859EBEAA4B65}" sibTransId="{81E9AE92-361C-4AF9-B004-E8AA58789560}"/>
    <dgm:cxn modelId="{E2509F70-C3BC-450D-9E41-735EF70DDD87}" type="presOf" srcId="{6AC937D2-D035-422B-A03A-1ED8CB88B387}" destId="{59C2EE15-3F68-4677-B00D-54ECED69C252}" srcOrd="0" destOrd="0" presId="urn:microsoft.com/office/officeart/2005/8/layout/bProcess4"/>
    <dgm:cxn modelId="{3465E571-60B5-4C09-BD9A-3B858C81BDA0}" type="presOf" srcId="{64C3ADB7-5182-45E2-AC94-A41379802293}" destId="{9876FD67-12EC-4374-8CD4-282D1EFC6807}" srcOrd="0" destOrd="0" presId="urn:microsoft.com/office/officeart/2005/8/layout/bProcess4"/>
    <dgm:cxn modelId="{2B73F187-D496-486A-BCB9-E806A74C4A87}" srcId="{E59894FF-6554-444C-8321-F3859CE81AE5}" destId="{6F105A63-10BE-4F45-8E3F-9EC733D18917}" srcOrd="0" destOrd="0" parTransId="{70582111-19C8-47D4-9AF8-2CC3F2582E28}" sibTransId="{F1A57E3E-73D1-48D7-BD11-23E9DCD09B66}"/>
    <dgm:cxn modelId="{839AF18B-4ADB-46B8-8AB1-49BAC7AF6CE6}" type="presOf" srcId="{44F018D1-75CE-4F00-A1EF-11E22E17C5E8}" destId="{52AC1964-2EE6-4805-9160-61789768742B}" srcOrd="0" destOrd="0" presId="urn:microsoft.com/office/officeart/2005/8/layout/bProcess4"/>
    <dgm:cxn modelId="{A1DA2090-BF66-410C-BFBA-3480D713BB3A}" type="presOf" srcId="{22B236E4-E06E-480D-B975-857C4AFE2347}" destId="{6CE5521D-2595-4255-8552-094D09123FEB}" srcOrd="0" destOrd="0" presId="urn:microsoft.com/office/officeart/2005/8/layout/bProcess4"/>
    <dgm:cxn modelId="{84D73B9A-3B9F-4D9B-AA8F-F8BA136BF209}" type="presOf" srcId="{19A81B5C-DC25-427B-ABB5-95571E9ADAE5}" destId="{0A35C538-C180-48E9-94A6-B64F7A6901DC}" srcOrd="0" destOrd="0" presId="urn:microsoft.com/office/officeart/2005/8/layout/bProcess4"/>
    <dgm:cxn modelId="{9E8CC09E-E6CE-4BAA-9F03-5385D53FE34E}" type="presOf" srcId="{E59894FF-6554-444C-8321-F3859CE81AE5}" destId="{3DFF0AF0-21F1-4C36-83E9-7FF1240D03E3}" srcOrd="0" destOrd="0" presId="urn:microsoft.com/office/officeart/2005/8/layout/bProcess4"/>
    <dgm:cxn modelId="{6B6A08AA-32A6-415E-AB9B-36EC051BEB48}" type="presOf" srcId="{24BBAAC0-32FF-4142-BE6A-9895C8CA93F4}" destId="{2E5C2BC0-3BA9-4202-8A53-B3FE4690FA68}" srcOrd="0" destOrd="0" presId="urn:microsoft.com/office/officeart/2005/8/layout/bProcess4"/>
    <dgm:cxn modelId="{1EE816CB-5490-4EE3-9549-667AAE6E439E}" srcId="{E59894FF-6554-444C-8321-F3859CE81AE5}" destId="{F4C81E9A-CDE8-49BE-A9E0-747C0D30F472}" srcOrd="8" destOrd="0" parTransId="{F102C2B9-E03C-48E1-A68A-705A15D0C978}" sibTransId="{ADC1C475-48ED-421F-8778-34D325080861}"/>
    <dgm:cxn modelId="{210C2CCB-56C4-4ABC-B46A-40276DF0F764}" type="presOf" srcId="{F4C81E9A-CDE8-49BE-A9E0-747C0D30F472}" destId="{09C842EA-8FC3-4B8C-BDA7-8C89BDB15717}" srcOrd="0" destOrd="0" presId="urn:microsoft.com/office/officeart/2005/8/layout/bProcess4"/>
    <dgm:cxn modelId="{9D5212CC-4F11-4858-B726-092278BEF1ED}" type="presOf" srcId="{0E5F931D-7C5C-4687-862A-BA523586837F}" destId="{941C59C8-5519-4B13-906D-4309A36DEB0A}" srcOrd="0" destOrd="0" presId="urn:microsoft.com/office/officeart/2005/8/layout/bProcess4"/>
    <dgm:cxn modelId="{C6EAC1D8-1411-4CA5-A94D-25320CBA4BA8}" type="presOf" srcId="{81E9AE92-361C-4AF9-B004-E8AA58789560}" destId="{06B209C5-3E28-4AA4-8547-33F6E0113902}" srcOrd="0" destOrd="0" presId="urn:microsoft.com/office/officeart/2005/8/layout/bProcess4"/>
    <dgm:cxn modelId="{30301FE4-A966-497D-96B1-C86EC032F747}" type="presOf" srcId="{B542AB98-3041-479F-8D30-A0417029454E}" destId="{498A238F-701A-40A8-BE08-CB037E464812}" srcOrd="0" destOrd="0" presId="urn:microsoft.com/office/officeart/2005/8/layout/bProcess4"/>
    <dgm:cxn modelId="{583327EB-6470-438E-AEB6-B0EE004AF952}" type="presOf" srcId="{6F105A63-10BE-4F45-8E3F-9EC733D18917}" destId="{D64D1E9A-E509-47B7-83B5-9A54C88682F1}" srcOrd="0" destOrd="0" presId="urn:microsoft.com/office/officeart/2005/8/layout/bProcess4"/>
    <dgm:cxn modelId="{C71A9EF1-342D-4E54-834F-8D530DEB4802}" srcId="{E59894FF-6554-444C-8321-F3859CE81AE5}" destId="{44F018D1-75CE-4F00-A1EF-11E22E17C5E8}" srcOrd="9" destOrd="0" parTransId="{D50C2E0E-B593-4844-8D09-969BEDDA1B89}" sibTransId="{B542AB98-3041-479F-8D30-A0417029454E}"/>
    <dgm:cxn modelId="{235018F5-C674-4C72-A2EC-8206946E4876}" type="presOf" srcId="{484AFD41-9568-42FF-A26F-A3BDF0B5BF9D}" destId="{EF356DE0-12B8-447B-A70F-F64D29682ABE}" srcOrd="0" destOrd="0" presId="urn:microsoft.com/office/officeart/2005/8/layout/bProcess4"/>
    <dgm:cxn modelId="{1ADB20F8-56FB-48D2-BE13-4C02E914EE60}" srcId="{E59894FF-6554-444C-8321-F3859CE81AE5}" destId="{484AFD41-9568-42FF-A26F-A3BDF0B5BF9D}" srcOrd="4" destOrd="0" parTransId="{0FD6E318-660A-4E7A-A896-1B7ACED256BE}" sibTransId="{0E5F931D-7C5C-4687-862A-BA523586837F}"/>
    <dgm:cxn modelId="{4A4B36FB-ACBE-4E9D-BE65-98EA12B1F343}" srcId="{E59894FF-6554-444C-8321-F3859CE81AE5}" destId="{84C21441-C389-448D-B9F0-C0FEBBF8496F}" srcOrd="2" destOrd="0" parTransId="{7D9949B0-D099-457C-B1C3-E5A3AAF19E93}" sibTransId="{6AC937D2-D035-422B-A03A-1ED8CB88B387}"/>
    <dgm:cxn modelId="{5D9D9EFF-BE2A-4BD1-82DB-688DD97A5BA6}" srcId="{E59894FF-6554-444C-8321-F3859CE81AE5}" destId="{37D2B634-4BC3-4445-B8D7-A6B665341FF3}" srcOrd="5" destOrd="0" parTransId="{936E03F1-0697-4706-9C98-5C280572B227}" sibTransId="{D387FCE4-72AA-4330-9746-BCBD11C1E6AC}"/>
    <dgm:cxn modelId="{773C8AEB-2D40-4F1A-99A4-65718DA0B405}" type="presParOf" srcId="{3DFF0AF0-21F1-4C36-83E9-7FF1240D03E3}" destId="{D879C10D-80E4-4D93-B95D-60A38C3B127A}" srcOrd="0" destOrd="0" presId="urn:microsoft.com/office/officeart/2005/8/layout/bProcess4"/>
    <dgm:cxn modelId="{DC66DB7F-CDDA-41C4-B6BC-FCB381A83EF1}" type="presParOf" srcId="{D879C10D-80E4-4D93-B95D-60A38C3B127A}" destId="{1D18FBFA-C48A-461E-B7C1-8FAE1353AD08}" srcOrd="0" destOrd="0" presId="urn:microsoft.com/office/officeart/2005/8/layout/bProcess4"/>
    <dgm:cxn modelId="{99536A79-839D-4FB5-BBD1-04FE0DE116F0}" type="presParOf" srcId="{D879C10D-80E4-4D93-B95D-60A38C3B127A}" destId="{D64D1E9A-E509-47B7-83B5-9A54C88682F1}" srcOrd="1" destOrd="0" presId="urn:microsoft.com/office/officeart/2005/8/layout/bProcess4"/>
    <dgm:cxn modelId="{C5E39418-A2B9-4887-A2C9-C2456BB004CD}" type="presParOf" srcId="{3DFF0AF0-21F1-4C36-83E9-7FF1240D03E3}" destId="{FA82F1D1-C820-4F96-BADE-CB76B35E07A5}" srcOrd="1" destOrd="0" presId="urn:microsoft.com/office/officeart/2005/8/layout/bProcess4"/>
    <dgm:cxn modelId="{02893A45-931D-49F8-83C8-E62F4CE702A5}" type="presParOf" srcId="{3DFF0AF0-21F1-4C36-83E9-7FF1240D03E3}" destId="{A58B53E3-C3F3-4594-B233-373055BF02CD}" srcOrd="2" destOrd="0" presId="urn:microsoft.com/office/officeart/2005/8/layout/bProcess4"/>
    <dgm:cxn modelId="{1A01AF8A-4D2B-4F01-8988-C3ACF9CF1AA0}" type="presParOf" srcId="{A58B53E3-C3F3-4594-B233-373055BF02CD}" destId="{27EED1F1-5961-49E8-BCCC-C4DB205BCF02}" srcOrd="0" destOrd="0" presId="urn:microsoft.com/office/officeart/2005/8/layout/bProcess4"/>
    <dgm:cxn modelId="{74AD185F-143C-4BA2-ABD3-A8DB0719E9BD}" type="presParOf" srcId="{A58B53E3-C3F3-4594-B233-373055BF02CD}" destId="{0A35C538-C180-48E9-94A6-B64F7A6901DC}" srcOrd="1" destOrd="0" presId="urn:microsoft.com/office/officeart/2005/8/layout/bProcess4"/>
    <dgm:cxn modelId="{DF9CF51B-080E-4116-83E4-E7946DF32F40}" type="presParOf" srcId="{3DFF0AF0-21F1-4C36-83E9-7FF1240D03E3}" destId="{EA164A5E-5EA9-49B5-B000-FB6E0C946865}" srcOrd="3" destOrd="0" presId="urn:microsoft.com/office/officeart/2005/8/layout/bProcess4"/>
    <dgm:cxn modelId="{BDEEE7EA-2A12-45C6-B65C-36FB89866851}" type="presParOf" srcId="{3DFF0AF0-21F1-4C36-83E9-7FF1240D03E3}" destId="{1E90884B-6686-47EC-A957-5A47296188CB}" srcOrd="4" destOrd="0" presId="urn:microsoft.com/office/officeart/2005/8/layout/bProcess4"/>
    <dgm:cxn modelId="{7E597B70-642D-4885-8137-89362D1E4229}" type="presParOf" srcId="{1E90884B-6686-47EC-A957-5A47296188CB}" destId="{AFAD8950-6941-4882-88CE-6E862FAF9A58}" srcOrd="0" destOrd="0" presId="urn:microsoft.com/office/officeart/2005/8/layout/bProcess4"/>
    <dgm:cxn modelId="{D1A0ACC1-4294-4401-BD6E-280B3DB60112}" type="presParOf" srcId="{1E90884B-6686-47EC-A957-5A47296188CB}" destId="{5A6D7EB7-1007-4069-9179-28B8A5DD19EE}" srcOrd="1" destOrd="0" presId="urn:microsoft.com/office/officeart/2005/8/layout/bProcess4"/>
    <dgm:cxn modelId="{7E684B07-3686-4EA0-9FA5-4A59946634CF}" type="presParOf" srcId="{3DFF0AF0-21F1-4C36-83E9-7FF1240D03E3}" destId="{59C2EE15-3F68-4677-B00D-54ECED69C252}" srcOrd="5" destOrd="0" presId="urn:microsoft.com/office/officeart/2005/8/layout/bProcess4"/>
    <dgm:cxn modelId="{FFADD19F-E3BA-44BF-9785-1AF4E222207D}" type="presParOf" srcId="{3DFF0AF0-21F1-4C36-83E9-7FF1240D03E3}" destId="{1825D536-91EA-4C41-81C8-7D08A7D533B9}" srcOrd="6" destOrd="0" presId="urn:microsoft.com/office/officeart/2005/8/layout/bProcess4"/>
    <dgm:cxn modelId="{4F2C0F32-B75A-40E1-82D1-84A2D640ACAC}" type="presParOf" srcId="{1825D536-91EA-4C41-81C8-7D08A7D533B9}" destId="{E1BEAAA1-D668-4ADF-B262-A415D81FFCB4}" srcOrd="0" destOrd="0" presId="urn:microsoft.com/office/officeart/2005/8/layout/bProcess4"/>
    <dgm:cxn modelId="{7C592D4F-52EA-4154-A1DC-6F1380F9FFAD}" type="presParOf" srcId="{1825D536-91EA-4C41-81C8-7D08A7D533B9}" destId="{6CE5521D-2595-4255-8552-094D09123FEB}" srcOrd="1" destOrd="0" presId="urn:microsoft.com/office/officeart/2005/8/layout/bProcess4"/>
    <dgm:cxn modelId="{33EDC99B-89A1-46E6-94A0-D8F623872F65}" type="presParOf" srcId="{3DFF0AF0-21F1-4C36-83E9-7FF1240D03E3}" destId="{06B209C5-3E28-4AA4-8547-33F6E0113902}" srcOrd="7" destOrd="0" presId="urn:microsoft.com/office/officeart/2005/8/layout/bProcess4"/>
    <dgm:cxn modelId="{0A543FE7-0EA7-44E2-95F0-746952325FF1}" type="presParOf" srcId="{3DFF0AF0-21F1-4C36-83E9-7FF1240D03E3}" destId="{2C786666-B281-455E-A803-96C37012F120}" srcOrd="8" destOrd="0" presId="urn:microsoft.com/office/officeart/2005/8/layout/bProcess4"/>
    <dgm:cxn modelId="{1D8CFBD1-03C8-4CC2-A406-C3B783B4CE1F}" type="presParOf" srcId="{2C786666-B281-455E-A803-96C37012F120}" destId="{C07F53E1-E447-4EE7-A517-91C0D89B043E}" srcOrd="0" destOrd="0" presId="urn:microsoft.com/office/officeart/2005/8/layout/bProcess4"/>
    <dgm:cxn modelId="{A3A2062A-9C1C-45CD-A4FC-4C92B339CE68}" type="presParOf" srcId="{2C786666-B281-455E-A803-96C37012F120}" destId="{EF356DE0-12B8-447B-A70F-F64D29682ABE}" srcOrd="1" destOrd="0" presId="urn:microsoft.com/office/officeart/2005/8/layout/bProcess4"/>
    <dgm:cxn modelId="{CD870568-E41D-4413-972D-5DCA778F2670}" type="presParOf" srcId="{3DFF0AF0-21F1-4C36-83E9-7FF1240D03E3}" destId="{941C59C8-5519-4B13-906D-4309A36DEB0A}" srcOrd="9" destOrd="0" presId="urn:microsoft.com/office/officeart/2005/8/layout/bProcess4"/>
    <dgm:cxn modelId="{6CC0B294-21DD-4B02-BB77-BFD5F3A1AFC6}" type="presParOf" srcId="{3DFF0AF0-21F1-4C36-83E9-7FF1240D03E3}" destId="{66FA26D1-1072-4BE5-9521-715F19E6F864}" srcOrd="10" destOrd="0" presId="urn:microsoft.com/office/officeart/2005/8/layout/bProcess4"/>
    <dgm:cxn modelId="{CFBD0CA1-EE59-4204-AA33-AEF060DCABC2}" type="presParOf" srcId="{66FA26D1-1072-4BE5-9521-715F19E6F864}" destId="{B2391232-FB6D-4A36-8DA0-C696B5E93CEF}" srcOrd="0" destOrd="0" presId="urn:microsoft.com/office/officeart/2005/8/layout/bProcess4"/>
    <dgm:cxn modelId="{BB96D688-3156-45F7-B633-A3BD381078BC}" type="presParOf" srcId="{66FA26D1-1072-4BE5-9521-715F19E6F864}" destId="{FFD8EDC1-5533-4A13-8AE9-C39E8EE59945}" srcOrd="1" destOrd="0" presId="urn:microsoft.com/office/officeart/2005/8/layout/bProcess4"/>
    <dgm:cxn modelId="{5C685C9F-3AB4-44C1-84F3-BB432228246C}" type="presParOf" srcId="{3DFF0AF0-21F1-4C36-83E9-7FF1240D03E3}" destId="{1CD4A313-601E-4B0A-81FD-60A35669F7AA}" srcOrd="11" destOrd="0" presId="urn:microsoft.com/office/officeart/2005/8/layout/bProcess4"/>
    <dgm:cxn modelId="{28CBE5C1-FF2D-4141-A730-13FD9E5A6EA7}" type="presParOf" srcId="{3DFF0AF0-21F1-4C36-83E9-7FF1240D03E3}" destId="{CD330688-1672-4D78-825E-96C40B297AB6}" srcOrd="12" destOrd="0" presId="urn:microsoft.com/office/officeart/2005/8/layout/bProcess4"/>
    <dgm:cxn modelId="{9BC166E8-AD48-438D-8C86-FF235F416259}" type="presParOf" srcId="{CD330688-1672-4D78-825E-96C40B297AB6}" destId="{EA619ECB-52D9-4418-BFCA-6F583BF705E1}" srcOrd="0" destOrd="0" presId="urn:microsoft.com/office/officeart/2005/8/layout/bProcess4"/>
    <dgm:cxn modelId="{C1BBCE81-4643-4735-A604-79373A9C6BA5}" type="presParOf" srcId="{CD330688-1672-4D78-825E-96C40B297AB6}" destId="{ADA9D04F-C4FC-48E7-8DF2-AEB617FD787A}" srcOrd="1" destOrd="0" presId="urn:microsoft.com/office/officeart/2005/8/layout/bProcess4"/>
    <dgm:cxn modelId="{DF08BB10-48CB-46A6-A724-353E71B3CB19}" type="presParOf" srcId="{3DFF0AF0-21F1-4C36-83E9-7FF1240D03E3}" destId="{BAC30687-9FD0-47D2-884F-31640E761BF2}" srcOrd="13" destOrd="0" presId="urn:microsoft.com/office/officeart/2005/8/layout/bProcess4"/>
    <dgm:cxn modelId="{A4808701-9917-48E4-8DBB-43EF179A4BAB}" type="presParOf" srcId="{3DFF0AF0-21F1-4C36-83E9-7FF1240D03E3}" destId="{474306BC-DCB5-47D1-B241-12B0F93DD6B1}" srcOrd="14" destOrd="0" presId="urn:microsoft.com/office/officeart/2005/8/layout/bProcess4"/>
    <dgm:cxn modelId="{A1C62B2E-CCEC-4CFF-BDEE-DBC43E23227E}" type="presParOf" srcId="{474306BC-DCB5-47D1-B241-12B0F93DD6B1}" destId="{CE6374C0-51FE-4B71-B9B0-11877EA29187}" srcOrd="0" destOrd="0" presId="urn:microsoft.com/office/officeart/2005/8/layout/bProcess4"/>
    <dgm:cxn modelId="{716D5481-819E-42B1-8AA1-1832E838076B}" type="presParOf" srcId="{474306BC-DCB5-47D1-B241-12B0F93DD6B1}" destId="{5790615A-6E1E-4F9E-B667-99DE469D2BC8}" srcOrd="1" destOrd="0" presId="urn:microsoft.com/office/officeart/2005/8/layout/bProcess4"/>
    <dgm:cxn modelId="{548D7736-9CB4-404A-9148-3BF3D1E3AF66}" type="presParOf" srcId="{3DFF0AF0-21F1-4C36-83E9-7FF1240D03E3}" destId="{2E5C2BC0-3BA9-4202-8A53-B3FE4690FA68}" srcOrd="15" destOrd="0" presId="urn:microsoft.com/office/officeart/2005/8/layout/bProcess4"/>
    <dgm:cxn modelId="{FCE40F37-14F1-4535-8095-D03A61F9540F}" type="presParOf" srcId="{3DFF0AF0-21F1-4C36-83E9-7FF1240D03E3}" destId="{13E11C96-81EA-476E-BB7D-4256E6B2BE91}" srcOrd="16" destOrd="0" presId="urn:microsoft.com/office/officeart/2005/8/layout/bProcess4"/>
    <dgm:cxn modelId="{8122C76A-033F-49B4-8680-AD7ABC82CC00}" type="presParOf" srcId="{13E11C96-81EA-476E-BB7D-4256E6B2BE91}" destId="{B8F27428-DC36-4410-80E8-A89D0DD696E8}" srcOrd="0" destOrd="0" presId="urn:microsoft.com/office/officeart/2005/8/layout/bProcess4"/>
    <dgm:cxn modelId="{6D8576CF-8058-41B0-B6CC-9BA010AEA1DD}" type="presParOf" srcId="{13E11C96-81EA-476E-BB7D-4256E6B2BE91}" destId="{09C842EA-8FC3-4B8C-BDA7-8C89BDB15717}" srcOrd="1" destOrd="0" presId="urn:microsoft.com/office/officeart/2005/8/layout/bProcess4"/>
    <dgm:cxn modelId="{D37BA085-7C47-4B7E-A4F8-2274EC534000}" type="presParOf" srcId="{3DFF0AF0-21F1-4C36-83E9-7FF1240D03E3}" destId="{2B69033B-2FDF-421D-B596-95DBCC32444F}" srcOrd="17" destOrd="0" presId="urn:microsoft.com/office/officeart/2005/8/layout/bProcess4"/>
    <dgm:cxn modelId="{4FF8E401-3A79-4D99-9FE1-E068A93004B7}" type="presParOf" srcId="{3DFF0AF0-21F1-4C36-83E9-7FF1240D03E3}" destId="{954566EE-AF2F-4618-B9F0-201FEEB03104}" srcOrd="18" destOrd="0" presId="urn:microsoft.com/office/officeart/2005/8/layout/bProcess4"/>
    <dgm:cxn modelId="{B175209E-0C5C-4A4B-9F3F-3C9909EA996F}" type="presParOf" srcId="{954566EE-AF2F-4618-B9F0-201FEEB03104}" destId="{7FC08C21-F4A6-4CD7-A0C6-4142874D4320}" srcOrd="0" destOrd="0" presId="urn:microsoft.com/office/officeart/2005/8/layout/bProcess4"/>
    <dgm:cxn modelId="{69D06761-11F5-48F6-956C-D2BA3A08EA3B}" type="presParOf" srcId="{954566EE-AF2F-4618-B9F0-201FEEB03104}" destId="{52AC1964-2EE6-4805-9160-61789768742B}" srcOrd="1" destOrd="0" presId="urn:microsoft.com/office/officeart/2005/8/layout/bProcess4"/>
    <dgm:cxn modelId="{4A70E788-5E4E-4838-B51B-86830D5E4C76}" type="presParOf" srcId="{3DFF0AF0-21F1-4C36-83E9-7FF1240D03E3}" destId="{498A238F-701A-40A8-BE08-CB037E464812}" srcOrd="19" destOrd="0" presId="urn:microsoft.com/office/officeart/2005/8/layout/bProcess4"/>
    <dgm:cxn modelId="{A38DE5F4-49E9-4A18-BDC4-4C14F0C55DC0}" type="presParOf" srcId="{3DFF0AF0-21F1-4C36-83E9-7FF1240D03E3}" destId="{69520468-BED1-4DC2-B1FA-51ECC34D256E}" srcOrd="20" destOrd="0" presId="urn:microsoft.com/office/officeart/2005/8/layout/bProcess4"/>
    <dgm:cxn modelId="{0524E5E3-2B1F-471C-9767-447B11A740C4}" type="presParOf" srcId="{69520468-BED1-4DC2-B1FA-51ECC34D256E}" destId="{83F1654F-893F-4A01-A1E2-3E1916B09780}" srcOrd="0" destOrd="0" presId="urn:microsoft.com/office/officeart/2005/8/layout/bProcess4"/>
    <dgm:cxn modelId="{546153EF-B089-4678-B5A6-55C176848412}" type="presParOf" srcId="{69520468-BED1-4DC2-B1FA-51ECC34D256E}" destId="{9876FD67-12EC-4374-8CD4-282D1EFC680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D2FC6-17DD-422B-B211-73403CCC58E5}">
      <dsp:nvSpPr>
        <dsp:cNvPr id="0" name=""/>
        <dsp:cNvSpPr/>
      </dsp:nvSpPr>
      <dsp:spPr>
        <a:xfrm>
          <a:off x="3134789" y="2786941"/>
          <a:ext cx="2191394" cy="195660"/>
        </a:xfrm>
        <a:custGeom>
          <a:avLst/>
          <a:gdLst/>
          <a:ahLst/>
          <a:cxnLst/>
          <a:rect l="0" t="0" r="0" b="0"/>
          <a:pathLst>
            <a:path>
              <a:moveTo>
                <a:pt x="0" y="195660"/>
              </a:moveTo>
              <a:lnTo>
                <a:pt x="2191394" y="195660"/>
              </a:lnTo>
              <a:lnTo>
                <a:pt x="2191394" y="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28C39-82C0-4393-9706-766343E21FA8}">
      <dsp:nvSpPr>
        <dsp:cNvPr id="0" name=""/>
        <dsp:cNvSpPr/>
      </dsp:nvSpPr>
      <dsp:spPr>
        <a:xfrm>
          <a:off x="3134789" y="2936881"/>
          <a:ext cx="43827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82789" y="4572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11188-9319-4D44-ABE2-EA307C2EEC9B}">
      <dsp:nvSpPr>
        <dsp:cNvPr id="0" name=""/>
        <dsp:cNvSpPr/>
      </dsp:nvSpPr>
      <dsp:spPr>
        <a:xfrm>
          <a:off x="4226" y="2505190"/>
          <a:ext cx="3130563" cy="9548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sp:txBody>
      <dsp:txXfrm>
        <a:off x="4226" y="2505190"/>
        <a:ext cx="3130563" cy="954821"/>
      </dsp:txXfrm>
    </dsp:sp>
    <dsp:sp modelId="{FEB36C61-8ACB-41DE-A333-E9CB8CCC74E1}">
      <dsp:nvSpPr>
        <dsp:cNvPr id="0" name=""/>
        <dsp:cNvSpPr/>
      </dsp:nvSpPr>
      <dsp:spPr>
        <a:xfrm>
          <a:off x="7517579" y="17253"/>
          <a:ext cx="3130563" cy="59306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 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Valence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artist name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Mode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Key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Energy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Time signature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500" kern="1200" dirty="0"/>
        </a:p>
      </dsp:txBody>
      <dsp:txXfrm>
        <a:off x="7517579" y="17253"/>
        <a:ext cx="3130563" cy="5930695"/>
      </dsp:txXfrm>
    </dsp:sp>
    <dsp:sp modelId="{E065331A-D16B-4582-9AAC-A9278ED7F83C}">
      <dsp:nvSpPr>
        <dsp:cNvPr id="0" name=""/>
        <dsp:cNvSpPr/>
      </dsp:nvSpPr>
      <dsp:spPr>
        <a:xfrm>
          <a:off x="3760902" y="1454477"/>
          <a:ext cx="3130563" cy="13324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kern="1200" dirty="0"/>
            <a:t>1159796 rows)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60902" y="1454477"/>
        <a:ext cx="3130563" cy="1332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001A8-9F3B-4F6C-92E0-E7E8691A5CE5}">
      <dsp:nvSpPr>
        <dsp:cNvPr id="0" name=""/>
        <dsp:cNvSpPr/>
      </dsp:nvSpPr>
      <dsp:spPr>
        <a:xfrm>
          <a:off x="5414304" y="1310927"/>
          <a:ext cx="290396" cy="1207415"/>
        </a:xfrm>
        <a:custGeom>
          <a:avLst/>
          <a:gdLst/>
          <a:ahLst/>
          <a:cxnLst/>
          <a:rect l="0" t="0" r="0" b="0"/>
          <a:pathLst>
            <a:path>
              <a:moveTo>
                <a:pt x="290396" y="0"/>
              </a:moveTo>
              <a:lnTo>
                <a:pt x="290396" y="1207415"/>
              </a:lnTo>
              <a:lnTo>
                <a:pt x="0" y="12074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5E2A2-5829-47DB-ABEE-BF0201F1B220}">
      <dsp:nvSpPr>
        <dsp:cNvPr id="0" name=""/>
        <dsp:cNvSpPr/>
      </dsp:nvSpPr>
      <dsp:spPr>
        <a:xfrm>
          <a:off x="5704701" y="1310927"/>
          <a:ext cx="2405001" cy="2298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3153"/>
              </a:lnTo>
              <a:lnTo>
                <a:pt x="2405001" y="2023153"/>
              </a:lnTo>
              <a:lnTo>
                <a:pt x="2405001" y="229844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3790F-FA2D-4D20-9593-DC9EDE5C2EEE}">
      <dsp:nvSpPr>
        <dsp:cNvPr id="0" name=""/>
        <dsp:cNvSpPr/>
      </dsp:nvSpPr>
      <dsp:spPr>
        <a:xfrm>
          <a:off x="3213650" y="1310927"/>
          <a:ext cx="2491050" cy="2376015"/>
        </a:xfrm>
        <a:custGeom>
          <a:avLst/>
          <a:gdLst/>
          <a:ahLst/>
          <a:cxnLst/>
          <a:rect l="0" t="0" r="0" b="0"/>
          <a:pathLst>
            <a:path>
              <a:moveTo>
                <a:pt x="2491050" y="0"/>
              </a:moveTo>
              <a:lnTo>
                <a:pt x="2491050" y="2100720"/>
              </a:lnTo>
              <a:lnTo>
                <a:pt x="0" y="2100720"/>
              </a:lnTo>
              <a:lnTo>
                <a:pt x="0" y="23760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843A1-BC66-4269-BAA6-E6BFAEE50006}">
      <dsp:nvSpPr>
        <dsp:cNvPr id="0" name=""/>
        <dsp:cNvSpPr/>
      </dsp:nvSpPr>
      <dsp:spPr>
        <a:xfrm>
          <a:off x="3751904" y="0"/>
          <a:ext cx="3905594" cy="13109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sp:txBody>
      <dsp:txXfrm>
        <a:off x="3751904" y="0"/>
        <a:ext cx="3905594" cy="1310927"/>
      </dsp:txXfrm>
    </dsp:sp>
    <dsp:sp modelId="{A65E3EF8-5CFE-4AF1-8042-E490045B2660}">
      <dsp:nvSpPr>
        <dsp:cNvPr id="0" name=""/>
        <dsp:cNvSpPr/>
      </dsp:nvSpPr>
      <dsp:spPr>
        <a:xfrm>
          <a:off x="3791890" y="77479"/>
          <a:ext cx="939022" cy="1048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2F9FFF-C9B8-40BB-A9D0-13E269C0F65C}">
      <dsp:nvSpPr>
        <dsp:cNvPr id="0" name=""/>
        <dsp:cNvSpPr/>
      </dsp:nvSpPr>
      <dsp:spPr>
        <a:xfrm>
          <a:off x="1902722" y="3686943"/>
          <a:ext cx="2621855" cy="13109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Columns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Years from 1929- 2023)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02722" y="3686943"/>
        <a:ext cx="2621855" cy="1310927"/>
      </dsp:txXfrm>
    </dsp:sp>
    <dsp:sp modelId="{8414BD64-E635-4FBE-BB6B-47AAE6768721}">
      <dsp:nvSpPr>
        <dsp:cNvPr id="0" name=""/>
        <dsp:cNvSpPr/>
      </dsp:nvSpPr>
      <dsp:spPr>
        <a:xfrm>
          <a:off x="2223105" y="3775606"/>
          <a:ext cx="729798" cy="104874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8DAB88-1FB0-49B4-B904-5D92E02AB2F1}">
      <dsp:nvSpPr>
        <dsp:cNvPr id="0" name=""/>
        <dsp:cNvSpPr/>
      </dsp:nvSpPr>
      <dsp:spPr>
        <a:xfrm>
          <a:off x="5888414" y="3609375"/>
          <a:ext cx="4442576" cy="27141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Rows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1.Gross domestic products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2.By type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3.Private industries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4.By industry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5.Agriculture, forestry, fishing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8414" y="3609375"/>
        <a:ext cx="4442576" cy="2714118"/>
      </dsp:txXfrm>
    </dsp:sp>
    <dsp:sp modelId="{91C4A7D4-360C-4DBA-85A6-07702904246A}">
      <dsp:nvSpPr>
        <dsp:cNvPr id="0" name=""/>
        <dsp:cNvSpPr/>
      </dsp:nvSpPr>
      <dsp:spPr>
        <a:xfrm>
          <a:off x="5872282" y="3647662"/>
          <a:ext cx="992429" cy="2626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31B28F4-E7B1-4CBE-A015-858D0F374717}">
      <dsp:nvSpPr>
        <dsp:cNvPr id="0" name=""/>
        <dsp:cNvSpPr/>
      </dsp:nvSpPr>
      <dsp:spPr>
        <a:xfrm>
          <a:off x="2792449" y="1862879"/>
          <a:ext cx="2621855" cy="13109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sp:txBody>
      <dsp:txXfrm>
        <a:off x="2792449" y="1862879"/>
        <a:ext cx="2621855" cy="1310927"/>
      </dsp:txXfrm>
    </dsp:sp>
    <dsp:sp modelId="{5DF4B287-D152-477A-AE1B-30EE090AB66E}">
      <dsp:nvSpPr>
        <dsp:cNvPr id="0" name=""/>
        <dsp:cNvSpPr/>
      </dsp:nvSpPr>
      <dsp:spPr>
        <a:xfrm>
          <a:off x="2923542" y="1993972"/>
          <a:ext cx="786556" cy="104874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B9867-DC23-49F6-B0A0-0506851E7E8F}">
      <dsp:nvSpPr>
        <dsp:cNvPr id="0" name=""/>
        <dsp:cNvSpPr/>
      </dsp:nvSpPr>
      <dsp:spPr>
        <a:xfrm>
          <a:off x="15102" y="830574"/>
          <a:ext cx="1181891" cy="1181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B19C0-8515-4474-AA7E-73D5978AFC90}">
      <dsp:nvSpPr>
        <dsp:cNvPr id="0" name=""/>
        <dsp:cNvSpPr/>
      </dsp:nvSpPr>
      <dsp:spPr>
        <a:xfrm>
          <a:off x="15102" y="21699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Handling of missing values</a:t>
          </a:r>
        </a:p>
      </dsp:txBody>
      <dsp:txXfrm>
        <a:off x="15102" y="2169962"/>
        <a:ext cx="3376832" cy="839751"/>
      </dsp:txXfrm>
    </dsp:sp>
    <dsp:sp modelId="{05F5E306-DEA1-4CC7-9A67-794B57F995EC}">
      <dsp:nvSpPr>
        <dsp:cNvPr id="0" name=""/>
        <dsp:cNvSpPr/>
      </dsp:nvSpPr>
      <dsp:spPr>
        <a:xfrm>
          <a:off x="15102" y="2987653"/>
          <a:ext cx="3376832" cy="160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sp:txBody>
      <dsp:txXfrm>
        <a:off x="15102" y="2987653"/>
        <a:ext cx="3376832" cy="1600935"/>
      </dsp:txXfrm>
    </dsp:sp>
    <dsp:sp modelId="{26451E0E-E831-4010-B224-6E1954DCDEA9}">
      <dsp:nvSpPr>
        <dsp:cNvPr id="0" name=""/>
        <dsp:cNvSpPr/>
      </dsp:nvSpPr>
      <dsp:spPr>
        <a:xfrm>
          <a:off x="3982880" y="654775"/>
          <a:ext cx="1181891" cy="1181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F9E52-1850-4F60-A751-CEB5DABD9CBD}">
      <dsp:nvSpPr>
        <dsp:cNvPr id="0" name=""/>
        <dsp:cNvSpPr/>
      </dsp:nvSpPr>
      <dsp:spPr>
        <a:xfrm>
          <a:off x="3982880" y="19941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Conversion of values </a:t>
          </a:r>
        </a:p>
      </dsp:txBody>
      <dsp:txXfrm>
        <a:off x="3982880" y="1994162"/>
        <a:ext cx="3376832" cy="839751"/>
      </dsp:txXfrm>
    </dsp:sp>
    <dsp:sp modelId="{40AE5D7C-4270-4357-9510-243FA21FCEBA}">
      <dsp:nvSpPr>
        <dsp:cNvPr id="0" name=""/>
        <dsp:cNvSpPr/>
      </dsp:nvSpPr>
      <dsp:spPr>
        <a:xfrm>
          <a:off x="3982880" y="2460254"/>
          <a:ext cx="3376832" cy="2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sp:txBody>
      <dsp:txXfrm>
        <a:off x="3982880" y="2460254"/>
        <a:ext cx="3376832" cy="2304132"/>
      </dsp:txXfrm>
    </dsp:sp>
    <dsp:sp modelId="{28F28911-EB0E-4DC6-9CC8-DBF63F2F05E8}">
      <dsp:nvSpPr>
        <dsp:cNvPr id="0" name=""/>
        <dsp:cNvSpPr/>
      </dsp:nvSpPr>
      <dsp:spPr>
        <a:xfrm>
          <a:off x="7950658" y="878232"/>
          <a:ext cx="1181891" cy="1181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2751-B6E4-4CA5-A6A4-397C5C74C7E2}">
      <dsp:nvSpPr>
        <dsp:cNvPr id="0" name=""/>
        <dsp:cNvSpPr/>
      </dsp:nvSpPr>
      <dsp:spPr>
        <a:xfrm>
          <a:off x="7950658" y="2217619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Producing final dataset</a:t>
          </a:r>
        </a:p>
      </dsp:txBody>
      <dsp:txXfrm>
        <a:off x="7950658" y="2217619"/>
        <a:ext cx="3376832" cy="839751"/>
      </dsp:txXfrm>
    </dsp:sp>
    <dsp:sp modelId="{B237D85D-C3D8-4A41-B3EC-74DBED11C139}">
      <dsp:nvSpPr>
        <dsp:cNvPr id="0" name=""/>
        <dsp:cNvSpPr/>
      </dsp:nvSpPr>
      <dsp:spPr>
        <a:xfrm>
          <a:off x="7950658" y="3130625"/>
          <a:ext cx="3376832" cy="141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sp:txBody>
      <dsp:txXfrm>
        <a:off x="7950658" y="3130625"/>
        <a:ext cx="3376832" cy="14103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92610-290F-4E7E-8CA7-8A9FFECE2E2E}">
      <dsp:nvSpPr>
        <dsp:cNvPr id="0" name=""/>
        <dsp:cNvSpPr/>
      </dsp:nvSpPr>
      <dsp:spPr>
        <a:xfrm>
          <a:off x="2330" y="430778"/>
          <a:ext cx="1848689" cy="11092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popularity</a:t>
          </a:r>
        </a:p>
      </dsp:txBody>
      <dsp:txXfrm>
        <a:off x="2330" y="430778"/>
        <a:ext cx="1848689" cy="1109213"/>
      </dsp:txXfrm>
    </dsp:sp>
    <dsp:sp modelId="{E35F5DA1-5093-435A-A75C-898F94FA5633}">
      <dsp:nvSpPr>
        <dsp:cNvPr id="0" name=""/>
        <dsp:cNvSpPr/>
      </dsp:nvSpPr>
      <dsp:spPr>
        <a:xfrm>
          <a:off x="2035889" y="430778"/>
          <a:ext cx="1848689" cy="1109213"/>
        </a:xfrm>
        <a:prstGeom prst="rect">
          <a:avLst/>
        </a:prstGeom>
        <a:solidFill>
          <a:schemeClr val="accent2">
            <a:hueOff val="221292"/>
            <a:satOff val="1020"/>
            <a:lumOff val="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loudness</a:t>
          </a:r>
        </a:p>
      </dsp:txBody>
      <dsp:txXfrm>
        <a:off x="2035889" y="430778"/>
        <a:ext cx="1848689" cy="1109213"/>
      </dsp:txXfrm>
    </dsp:sp>
    <dsp:sp modelId="{1C7883AA-8CE3-45F1-B066-EF656E01A503}">
      <dsp:nvSpPr>
        <dsp:cNvPr id="0" name=""/>
        <dsp:cNvSpPr/>
      </dsp:nvSpPr>
      <dsp:spPr>
        <a:xfrm>
          <a:off x="4069447" y="430778"/>
          <a:ext cx="1848689" cy="1109213"/>
        </a:xfrm>
        <a:prstGeom prst="rect">
          <a:avLst/>
        </a:prstGeom>
        <a:solidFill>
          <a:schemeClr val="accent2">
            <a:hueOff val="442584"/>
            <a:satOff val="2040"/>
            <a:lumOff val="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GDP</a:t>
          </a:r>
        </a:p>
      </dsp:txBody>
      <dsp:txXfrm>
        <a:off x="4069447" y="430778"/>
        <a:ext cx="1848689" cy="1109213"/>
      </dsp:txXfrm>
    </dsp:sp>
    <dsp:sp modelId="{3F88362B-8715-4152-B7B9-9E71D812CB31}">
      <dsp:nvSpPr>
        <dsp:cNvPr id="0" name=""/>
        <dsp:cNvSpPr/>
      </dsp:nvSpPr>
      <dsp:spPr>
        <a:xfrm>
          <a:off x="6103006" y="430778"/>
          <a:ext cx="1848689" cy="1109213"/>
        </a:xfrm>
        <a:prstGeom prst="rect">
          <a:avLst/>
        </a:prstGeom>
        <a:solidFill>
          <a:schemeClr val="accent2">
            <a:hueOff val="663876"/>
            <a:satOff val="3060"/>
            <a:lumOff val="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intrumentalness</a:t>
          </a:r>
        </a:p>
      </dsp:txBody>
      <dsp:txXfrm>
        <a:off x="6103006" y="430778"/>
        <a:ext cx="1848689" cy="1109213"/>
      </dsp:txXfrm>
    </dsp:sp>
    <dsp:sp modelId="{E587C6D2-741D-42F0-BAEB-6D81F6D2526A}">
      <dsp:nvSpPr>
        <dsp:cNvPr id="0" name=""/>
        <dsp:cNvSpPr/>
      </dsp:nvSpPr>
      <dsp:spPr>
        <a:xfrm>
          <a:off x="2330" y="1724861"/>
          <a:ext cx="1848689" cy="1109213"/>
        </a:xfrm>
        <a:prstGeom prst="rect">
          <a:avLst/>
        </a:prstGeom>
        <a:solidFill>
          <a:schemeClr val="accent2">
            <a:hueOff val="885168"/>
            <a:satOff val="4080"/>
            <a:lumOff val="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Duration</a:t>
          </a:r>
        </a:p>
      </dsp:txBody>
      <dsp:txXfrm>
        <a:off x="2330" y="1724861"/>
        <a:ext cx="1848689" cy="1109213"/>
      </dsp:txXfrm>
    </dsp:sp>
    <dsp:sp modelId="{3A413A05-93C3-43B7-A95D-809A8E5F5EBC}">
      <dsp:nvSpPr>
        <dsp:cNvPr id="0" name=""/>
        <dsp:cNvSpPr/>
      </dsp:nvSpPr>
      <dsp:spPr>
        <a:xfrm>
          <a:off x="2035889" y="1724861"/>
          <a:ext cx="1848689" cy="1109213"/>
        </a:xfrm>
        <a:prstGeom prst="rect">
          <a:avLst/>
        </a:prstGeom>
        <a:solidFill>
          <a:schemeClr val="accent2">
            <a:hueOff val="1106460"/>
            <a:satOff val="5101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Year</a:t>
          </a:r>
        </a:p>
      </dsp:txBody>
      <dsp:txXfrm>
        <a:off x="2035889" y="1724861"/>
        <a:ext cx="1848689" cy="1109213"/>
      </dsp:txXfrm>
    </dsp:sp>
    <dsp:sp modelId="{A58515EA-DEF3-49C1-9575-51B7881DBC84}">
      <dsp:nvSpPr>
        <dsp:cNvPr id="0" name=""/>
        <dsp:cNvSpPr/>
      </dsp:nvSpPr>
      <dsp:spPr>
        <a:xfrm>
          <a:off x="4069447" y="1724861"/>
          <a:ext cx="1848689" cy="1109213"/>
        </a:xfrm>
        <a:prstGeom prst="rect">
          <a:avLst/>
        </a:prstGeom>
        <a:solidFill>
          <a:schemeClr val="accent2">
            <a:hueOff val="1327752"/>
            <a:satOff val="6121"/>
            <a:lumOff val="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GDP year</a:t>
          </a:r>
        </a:p>
      </dsp:txBody>
      <dsp:txXfrm>
        <a:off x="4069447" y="1724861"/>
        <a:ext cx="1848689" cy="1109213"/>
      </dsp:txXfrm>
    </dsp:sp>
    <dsp:sp modelId="{65B5E76F-F141-428A-8980-2023DE7F5A06}">
      <dsp:nvSpPr>
        <dsp:cNvPr id="0" name=""/>
        <dsp:cNvSpPr/>
      </dsp:nvSpPr>
      <dsp:spPr>
        <a:xfrm>
          <a:off x="6103006" y="1724861"/>
          <a:ext cx="1848689" cy="1109213"/>
        </a:xfrm>
        <a:prstGeom prst="rect">
          <a:avLst/>
        </a:prstGeom>
        <a:solidFill>
          <a:schemeClr val="accent2">
            <a:hueOff val="1549044"/>
            <a:satOff val="7141"/>
            <a:lumOff val="10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Tempo</a:t>
          </a:r>
        </a:p>
      </dsp:txBody>
      <dsp:txXfrm>
        <a:off x="6103006" y="1724861"/>
        <a:ext cx="1848689" cy="1109213"/>
      </dsp:txXfrm>
    </dsp:sp>
    <dsp:sp modelId="{313EB74E-FDB0-4367-8E16-E71FB21C0B3E}">
      <dsp:nvSpPr>
        <dsp:cNvPr id="0" name=""/>
        <dsp:cNvSpPr/>
      </dsp:nvSpPr>
      <dsp:spPr>
        <a:xfrm>
          <a:off x="1019109" y="3018944"/>
          <a:ext cx="1848689" cy="1109213"/>
        </a:xfrm>
        <a:prstGeom prst="rect">
          <a:avLst/>
        </a:prstGeom>
        <a:solidFill>
          <a:schemeClr val="accent2">
            <a:hueOff val="1770336"/>
            <a:satOff val="8161"/>
            <a:lumOff val="12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Acousticness</a:t>
          </a:r>
          <a:endParaRPr lang="en-US" sz="1800" kern="1200" dirty="0"/>
        </a:p>
      </dsp:txBody>
      <dsp:txXfrm>
        <a:off x="1019109" y="3018944"/>
        <a:ext cx="1848689" cy="1109213"/>
      </dsp:txXfrm>
    </dsp:sp>
    <dsp:sp modelId="{26CF2E42-B4E6-4709-B42F-D16EF7427C2C}">
      <dsp:nvSpPr>
        <dsp:cNvPr id="0" name=""/>
        <dsp:cNvSpPr/>
      </dsp:nvSpPr>
      <dsp:spPr>
        <a:xfrm>
          <a:off x="3052668" y="3018944"/>
          <a:ext cx="1848689" cy="1109213"/>
        </a:xfrm>
        <a:prstGeom prst="rect">
          <a:avLst/>
        </a:prstGeom>
        <a:solidFill>
          <a:schemeClr val="accent2">
            <a:hueOff val="1991628"/>
            <a:satOff val="9181"/>
            <a:lumOff val="1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Liveness</a:t>
          </a:r>
        </a:p>
      </dsp:txBody>
      <dsp:txXfrm>
        <a:off x="3052668" y="3018944"/>
        <a:ext cx="1848689" cy="1109213"/>
      </dsp:txXfrm>
    </dsp:sp>
    <dsp:sp modelId="{3825F3E1-5CFF-4434-BA1A-11F64BC8A112}">
      <dsp:nvSpPr>
        <dsp:cNvPr id="0" name=""/>
        <dsp:cNvSpPr/>
      </dsp:nvSpPr>
      <dsp:spPr>
        <a:xfrm>
          <a:off x="5086227" y="3018944"/>
          <a:ext cx="1848689" cy="1109213"/>
        </a:xfrm>
        <a:prstGeom prst="rect">
          <a:avLst/>
        </a:prstGeom>
        <a:solidFill>
          <a:schemeClr val="accent2">
            <a:hueOff val="2212920"/>
            <a:satOff val="1020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Genre</a:t>
          </a:r>
        </a:p>
      </dsp:txBody>
      <dsp:txXfrm>
        <a:off x="5086227" y="3018944"/>
        <a:ext cx="1848689" cy="11092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4CAC0-18E5-4E08-A0AC-3057F4431931}">
      <dsp:nvSpPr>
        <dsp:cNvPr id="0" name=""/>
        <dsp:cNvSpPr/>
      </dsp:nvSpPr>
      <dsp:spPr>
        <a:xfrm>
          <a:off x="0" y="56721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F1597-6D2F-4400-AD51-FA274879280D}">
      <dsp:nvSpPr>
        <dsp:cNvPr id="0" name=""/>
        <dsp:cNvSpPr/>
      </dsp:nvSpPr>
      <dsp:spPr>
        <a:xfrm>
          <a:off x="575304" y="995126"/>
          <a:ext cx="1046008" cy="1046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39549-BB62-4C98-9849-E50D5173F139}">
      <dsp:nvSpPr>
        <dsp:cNvPr id="0" name=""/>
        <dsp:cNvSpPr/>
      </dsp:nvSpPr>
      <dsp:spPr>
        <a:xfrm>
          <a:off x="2196618" y="56721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sp:txBody>
      <dsp:txXfrm>
        <a:off x="2196618" y="567213"/>
        <a:ext cx="3520622" cy="1901833"/>
      </dsp:txXfrm>
    </dsp:sp>
    <dsp:sp modelId="{1AC591FC-6A0C-4512-ABEF-F1325913A817}">
      <dsp:nvSpPr>
        <dsp:cNvPr id="0" name=""/>
        <dsp:cNvSpPr/>
      </dsp:nvSpPr>
      <dsp:spPr>
        <a:xfrm>
          <a:off x="0" y="286943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E89F1-D49B-44E7-A86C-FFBD924D8683}">
      <dsp:nvSpPr>
        <dsp:cNvPr id="0" name=""/>
        <dsp:cNvSpPr/>
      </dsp:nvSpPr>
      <dsp:spPr>
        <a:xfrm>
          <a:off x="575304" y="3297346"/>
          <a:ext cx="1046008" cy="10460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FB120-D00B-4CA2-AC69-7AA434ABABBC}">
      <dsp:nvSpPr>
        <dsp:cNvPr id="0" name=""/>
        <dsp:cNvSpPr/>
      </dsp:nvSpPr>
      <dsp:spPr>
        <a:xfrm>
          <a:off x="2196618" y="286943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sp:txBody>
      <dsp:txXfrm>
        <a:off x="2196618" y="2869433"/>
        <a:ext cx="3520622" cy="19018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2F1D1-C820-4F96-BADE-CB76B35E07A5}">
      <dsp:nvSpPr>
        <dsp:cNvPr id="0" name=""/>
        <dsp:cNvSpPr/>
      </dsp:nvSpPr>
      <dsp:spPr>
        <a:xfrm rot="5400000">
          <a:off x="247494" y="151226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4D1E9A-E509-47B7-83B5-9A54C88682F1}">
      <dsp:nvSpPr>
        <dsp:cNvPr id="0" name=""/>
        <dsp:cNvSpPr/>
      </dsp:nvSpPr>
      <dsp:spPr>
        <a:xfrm>
          <a:off x="24472" y="1097665"/>
          <a:ext cx="1606369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sp:txBody>
      <dsp:txXfrm>
        <a:off x="39713" y="1112906"/>
        <a:ext cx="1575887" cy="489898"/>
      </dsp:txXfrm>
    </dsp:sp>
    <dsp:sp modelId="{EA164A5E-5EA9-49B5-B000-FB6E0C946865}">
      <dsp:nvSpPr>
        <dsp:cNvPr id="0" name=""/>
        <dsp:cNvSpPr/>
      </dsp:nvSpPr>
      <dsp:spPr>
        <a:xfrm rot="5400000">
          <a:off x="247494" y="2162740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35C538-C180-48E9-94A6-B64F7A6901DC}">
      <dsp:nvSpPr>
        <dsp:cNvPr id="0" name=""/>
        <dsp:cNvSpPr/>
      </dsp:nvSpPr>
      <dsp:spPr>
        <a:xfrm>
          <a:off x="394007" y="1748140"/>
          <a:ext cx="867300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sp:txBody>
      <dsp:txXfrm>
        <a:off x="409248" y="1763381"/>
        <a:ext cx="836818" cy="489898"/>
      </dsp:txXfrm>
    </dsp:sp>
    <dsp:sp modelId="{59C2EE15-3F68-4677-B00D-54ECED69C252}">
      <dsp:nvSpPr>
        <dsp:cNvPr id="0" name=""/>
        <dsp:cNvSpPr/>
      </dsp:nvSpPr>
      <dsp:spPr>
        <a:xfrm rot="5400000">
          <a:off x="247494" y="281321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6D7EB7-1007-4069-9179-28B8A5DD19EE}">
      <dsp:nvSpPr>
        <dsp:cNvPr id="0" name=""/>
        <dsp:cNvSpPr/>
      </dsp:nvSpPr>
      <dsp:spPr>
        <a:xfrm>
          <a:off x="4403" y="2398616"/>
          <a:ext cx="1646508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sp:txBody>
      <dsp:txXfrm>
        <a:off x="19644" y="2413857"/>
        <a:ext cx="1616026" cy="489898"/>
      </dsp:txXfrm>
    </dsp:sp>
    <dsp:sp modelId="{06B209C5-3E28-4AA4-8547-33F6E0113902}">
      <dsp:nvSpPr>
        <dsp:cNvPr id="0" name=""/>
        <dsp:cNvSpPr/>
      </dsp:nvSpPr>
      <dsp:spPr>
        <a:xfrm>
          <a:off x="574725" y="3138453"/>
          <a:ext cx="221245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E5521D-2595-4255-8552-094D09123FEB}">
      <dsp:nvSpPr>
        <dsp:cNvPr id="0" name=""/>
        <dsp:cNvSpPr/>
      </dsp:nvSpPr>
      <dsp:spPr>
        <a:xfrm>
          <a:off x="65513" y="3049091"/>
          <a:ext cx="1524288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sp:txBody>
      <dsp:txXfrm>
        <a:off x="80754" y="3064332"/>
        <a:ext cx="1493806" cy="489898"/>
      </dsp:txXfrm>
    </dsp:sp>
    <dsp:sp modelId="{941C59C8-5519-4B13-906D-4309A36DEB0A}">
      <dsp:nvSpPr>
        <dsp:cNvPr id="0" name=""/>
        <dsp:cNvSpPr/>
      </dsp:nvSpPr>
      <dsp:spPr>
        <a:xfrm rot="16200000">
          <a:off x="2472818" y="2815094"/>
          <a:ext cx="641453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F356DE0-12B8-447B-A70F-F64D29682ABE}">
      <dsp:nvSpPr>
        <dsp:cNvPr id="0" name=""/>
        <dsp:cNvSpPr/>
      </dsp:nvSpPr>
      <dsp:spPr>
        <a:xfrm>
          <a:off x="2002011" y="3049091"/>
          <a:ext cx="2098181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17252" y="3064332"/>
        <a:ext cx="2067699" cy="489898"/>
      </dsp:txXfrm>
    </dsp:sp>
    <dsp:sp modelId="{1CD4A313-601E-4B0A-81FD-60A35669F7AA}">
      <dsp:nvSpPr>
        <dsp:cNvPr id="0" name=""/>
        <dsp:cNvSpPr/>
      </dsp:nvSpPr>
      <dsp:spPr>
        <a:xfrm rot="16200000">
          <a:off x="2469060" y="2164619"/>
          <a:ext cx="648967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D8EDC1-5533-4A13-8AE9-C39E8EE59945}">
      <dsp:nvSpPr>
        <dsp:cNvPr id="0" name=""/>
        <dsp:cNvSpPr/>
      </dsp:nvSpPr>
      <dsp:spPr>
        <a:xfrm>
          <a:off x="1937120" y="2402373"/>
          <a:ext cx="2227963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52361" y="2417614"/>
        <a:ext cx="2197481" cy="489898"/>
      </dsp:txXfrm>
    </dsp:sp>
    <dsp:sp modelId="{BAC30687-9FD0-47D2-884F-31640E761BF2}">
      <dsp:nvSpPr>
        <dsp:cNvPr id="0" name=""/>
        <dsp:cNvSpPr/>
      </dsp:nvSpPr>
      <dsp:spPr>
        <a:xfrm rot="16200000">
          <a:off x="2470939" y="151226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A9D04F-C4FC-48E7-8DF2-AEB617FD787A}">
      <dsp:nvSpPr>
        <dsp:cNvPr id="0" name=""/>
        <dsp:cNvSpPr/>
      </dsp:nvSpPr>
      <dsp:spPr>
        <a:xfrm>
          <a:off x="2359599" y="1748140"/>
          <a:ext cx="1383005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sp:txBody>
      <dsp:txXfrm>
        <a:off x="2374840" y="1763381"/>
        <a:ext cx="1352523" cy="489898"/>
      </dsp:txXfrm>
    </dsp:sp>
    <dsp:sp modelId="{2E5C2BC0-3BA9-4202-8A53-B3FE4690FA68}">
      <dsp:nvSpPr>
        <dsp:cNvPr id="0" name=""/>
        <dsp:cNvSpPr/>
      </dsp:nvSpPr>
      <dsp:spPr>
        <a:xfrm>
          <a:off x="2798073" y="1187028"/>
          <a:ext cx="2128664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90615A-6E1E-4F9E-B667-99DE469D2BC8}">
      <dsp:nvSpPr>
        <dsp:cNvPr id="0" name=""/>
        <dsp:cNvSpPr/>
      </dsp:nvSpPr>
      <dsp:spPr>
        <a:xfrm>
          <a:off x="2305102" y="1097665"/>
          <a:ext cx="1491998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sp:txBody>
      <dsp:txXfrm>
        <a:off x="2320343" y="1112906"/>
        <a:ext cx="1461516" cy="489898"/>
      </dsp:txXfrm>
    </dsp:sp>
    <dsp:sp modelId="{2B69033B-2FDF-421D-B596-95DBCC32444F}">
      <dsp:nvSpPr>
        <dsp:cNvPr id="0" name=""/>
        <dsp:cNvSpPr/>
      </dsp:nvSpPr>
      <dsp:spPr>
        <a:xfrm rot="5400000">
          <a:off x="4608608" y="151226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C842EA-8FC3-4B8C-BDA7-8C89BDB15717}">
      <dsp:nvSpPr>
        <dsp:cNvPr id="0" name=""/>
        <dsp:cNvSpPr/>
      </dsp:nvSpPr>
      <dsp:spPr>
        <a:xfrm>
          <a:off x="4451293" y="1097665"/>
          <a:ext cx="1474956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sp:txBody>
      <dsp:txXfrm>
        <a:off x="4466534" y="1112906"/>
        <a:ext cx="1444474" cy="489898"/>
      </dsp:txXfrm>
    </dsp:sp>
    <dsp:sp modelId="{498A238F-701A-40A8-BE08-CB037E464812}">
      <dsp:nvSpPr>
        <dsp:cNvPr id="0" name=""/>
        <dsp:cNvSpPr/>
      </dsp:nvSpPr>
      <dsp:spPr>
        <a:xfrm rot="5400000">
          <a:off x="4608608" y="2162740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AC1964-2EE6-4805-9160-61789768742B}">
      <dsp:nvSpPr>
        <dsp:cNvPr id="0" name=""/>
        <dsp:cNvSpPr/>
      </dsp:nvSpPr>
      <dsp:spPr>
        <a:xfrm>
          <a:off x="4755121" y="1748140"/>
          <a:ext cx="867300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sp:txBody>
      <dsp:txXfrm>
        <a:off x="4770362" y="1763381"/>
        <a:ext cx="836818" cy="489898"/>
      </dsp:txXfrm>
    </dsp:sp>
    <dsp:sp modelId="{9876FD67-12EC-4374-8CD4-282D1EFC6807}">
      <dsp:nvSpPr>
        <dsp:cNvPr id="0" name=""/>
        <dsp:cNvSpPr/>
      </dsp:nvSpPr>
      <dsp:spPr>
        <a:xfrm>
          <a:off x="4598968" y="2398616"/>
          <a:ext cx="1179606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sp:txBody>
      <dsp:txXfrm>
        <a:off x="4614209" y="2413857"/>
        <a:ext cx="1149124" cy="489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E07AE-8975-4772-A82F-82DFF29AE005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C7CB-9836-492C-AC87-2A8711E7B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8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BC7CB-9836-492C-AC87-2A8711E7B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0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BC7CB-9836-492C-AC87-2A8711E7B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7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1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3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379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61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6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0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14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1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8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4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0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9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8/9/2024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94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D9DE-D2C3-7DC8-77F2-EFE720E2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>
                <a:solidFill>
                  <a:srgbClr val="FFFFFF"/>
                </a:solidFill>
              </a:rPr>
              <a:t>CAPSTONE 2 FINAL 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92E597-A676-0CDB-6F4F-AFBE5B5CD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0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7FABB-A0B7-CB73-A70A-E47D727F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9" b="1261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119F7-678C-7EDF-56CB-5FE6B2FC8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965E-653F-8764-F00B-3AE173A1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623" y="2807683"/>
            <a:ext cx="4710945" cy="337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CF4A3-0B9A-254B-C18D-639E256CFF89}"/>
              </a:ext>
            </a:extLst>
          </p:cNvPr>
          <p:cNvSpPr txBox="1"/>
          <p:nvPr/>
        </p:nvSpPr>
        <p:spPr>
          <a:xfrm>
            <a:off x="820473" y="746503"/>
            <a:ext cx="4955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EDA showed that popular songs have low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3FCB8-E14C-9C7C-1015-48B90EF1F6C2}"/>
              </a:ext>
            </a:extLst>
          </p:cNvPr>
          <p:cNvSpPr txBox="1"/>
          <p:nvPr/>
        </p:nvSpPr>
        <p:spPr>
          <a:xfrm>
            <a:off x="6640287" y="746503"/>
            <a:ext cx="5260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most popular song genre was pop and this was evident from the first 20 most popular song list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8DE406-0186-2405-2A6E-6018AE929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886" y="2807684"/>
            <a:ext cx="3598817" cy="33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040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Heatmap findings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56C8A980-6EFE-754A-468F-C1F338BC81B0}"/>
              </a:ext>
            </a:extLst>
          </p:cNvPr>
          <p:cNvSpPr/>
          <p:nvPr/>
        </p:nvSpPr>
        <p:spPr>
          <a:xfrm>
            <a:off x="274320" y="1325880"/>
            <a:ext cx="5656335" cy="5368834"/>
          </a:xfrm>
          <a:prstGeom prst="homePlate">
            <a:avLst>
              <a:gd name="adj" fmla="val 51336"/>
            </a:avLst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lvl="0" algn="just" defTabSz="91440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Popularity is: </a:t>
            </a:r>
          </a:p>
          <a:p>
            <a:pPr marL="3429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 correlated to tempo</a:t>
            </a:r>
          </a:p>
          <a:p>
            <a:pPr marL="3429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weakly correlated to danceability and loudness.</a:t>
            </a:r>
          </a:p>
          <a:p>
            <a:pPr marL="3429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negatively corelated to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liveness,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duration_min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GDP_year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GDP</a:t>
            </a:r>
          </a:p>
          <a:p>
            <a:pPr marL="2286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strongly correlated to year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46612D-AED4-4CA4-9FD8-AD029ACD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7257" y="2210935"/>
            <a:ext cx="4833257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4893D-DC63-9A65-869E-C5FADDB5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36" y="966158"/>
            <a:ext cx="7401463" cy="57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avy 3D art">
            <a:extLst>
              <a:ext uri="{FF2B5EF4-FFF2-40B4-BE49-F238E27FC236}">
                <a16:creationId xmlns:a16="http://schemas.microsoft.com/office/drawing/2014/main" id="{18CB78BF-2AF0-4958-784B-CFAF563716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2643" b="14777"/>
          <a:stretch/>
        </p:blipFill>
        <p:spPr>
          <a:xfrm>
            <a:off x="33128" y="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CC3B7-050C-EE52-24C7-6009511B4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4" y="54279"/>
            <a:ext cx="12175415" cy="6858000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MULTICOLLINEARITY DETECTION</a:t>
            </a: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F007-A5F7-CA7F-6952-574BDB817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117" y="4707123"/>
            <a:ext cx="6079425" cy="2136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32C89-2C85-5B0A-D0B2-88E2D0DD3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118" y="2654906"/>
            <a:ext cx="6095988" cy="2052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AC28-AF5E-6DAA-2FDD-713CA54D4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118" y="248894"/>
            <a:ext cx="6095988" cy="2391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DBFF1-C50B-D4E4-382F-3C0D28CB2F2A}"/>
              </a:ext>
            </a:extLst>
          </p:cNvPr>
          <p:cNvSpPr txBox="1"/>
          <p:nvPr/>
        </p:nvSpPr>
        <p:spPr>
          <a:xfrm>
            <a:off x="33128" y="430306"/>
            <a:ext cx="43976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03C64-9097-CA53-637C-B62C19C8EAC7}"/>
              </a:ext>
            </a:extLst>
          </p:cNvPr>
          <p:cNvSpPr txBox="1"/>
          <p:nvPr/>
        </p:nvSpPr>
        <p:spPr>
          <a:xfrm>
            <a:off x="33128" y="2524689"/>
            <a:ext cx="511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4FA4A-B141-3B8E-393B-3C015FC84A30}"/>
              </a:ext>
            </a:extLst>
          </p:cNvPr>
          <p:cNvSpPr txBox="1"/>
          <p:nvPr/>
        </p:nvSpPr>
        <p:spPr>
          <a:xfrm>
            <a:off x="33128" y="5062818"/>
            <a:ext cx="399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GDP year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GDP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47CA13F-9CF5-3EC1-95ED-87A2D08CDAC8}"/>
              </a:ext>
            </a:extLst>
          </p:cNvPr>
          <p:cNvSpPr/>
          <p:nvPr/>
        </p:nvSpPr>
        <p:spPr>
          <a:xfrm>
            <a:off x="4652682" y="1333517"/>
            <a:ext cx="1183342" cy="38945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4AA9A09-3FDD-E2D0-67A8-ADF12F813A3C}"/>
              </a:ext>
            </a:extLst>
          </p:cNvPr>
          <p:cNvSpPr/>
          <p:nvPr/>
        </p:nvSpPr>
        <p:spPr>
          <a:xfrm>
            <a:off x="4652682" y="3424717"/>
            <a:ext cx="1183342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90CE414-642A-51FB-5AEB-86BBF4BBF634}"/>
              </a:ext>
            </a:extLst>
          </p:cNvPr>
          <p:cNvSpPr/>
          <p:nvPr/>
        </p:nvSpPr>
        <p:spPr>
          <a:xfrm>
            <a:off x="4585447" y="5177118"/>
            <a:ext cx="1250577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5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and with red strings">
            <a:extLst>
              <a:ext uri="{FF2B5EF4-FFF2-40B4-BE49-F238E27FC236}">
                <a16:creationId xmlns:a16="http://schemas.microsoft.com/office/drawing/2014/main" id="{253C309A-B5F3-4B90-66C9-37BCF90C81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grayscl/>
          </a:blip>
          <a:srcRect t="6496" b="926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03E62F-257C-43A0-BEF7-E0DECD8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325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0A0-81AB-918D-746C-B3CA38BF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B57BF-066F-0B83-9E66-944CEC0F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DecisionTreeRegressor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RandonForestClassifier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(Non-linear model)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900F2-FDD3-DA5A-9346-6CDD3D1503EB}"/>
              </a:ext>
            </a:extLst>
          </p:cNvPr>
          <p:cNvSpPr txBox="1"/>
          <p:nvPr/>
        </p:nvSpPr>
        <p:spPr>
          <a:xfrm>
            <a:off x="4402183" y="2248257"/>
            <a:ext cx="251828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400" b="1"/>
          </a:p>
          <a:p>
            <a:pPr>
              <a:spcAft>
                <a:spcPts val="600"/>
              </a:spcAft>
            </a:pPr>
            <a:r>
              <a:rPr lang="en-US" dirty="0"/>
              <a:t>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1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2EA607-B7AA-4ECF-B8E9-B0883AF5E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94843BA-DEF9-406F-8134-09F810F0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326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4B6BF-6B75-895B-7B7A-C1203F3C9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5470" y="1905802"/>
            <a:ext cx="7530736" cy="49521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accuracy and f1 score of the RF model was very low.</a:t>
            </a:r>
          </a:p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inverted ROC curve revealed how poorly the RF model was performing.</a:t>
            </a:r>
          </a:p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 showed Area Under the Curve to be 0.21</a:t>
            </a:r>
          </a:p>
          <a:p>
            <a:pPr indent="-228600" algn="l">
              <a:buClr>
                <a:srgbClr val="6DFA88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EABAC-EFF3-0D9B-B1C7-E064C1B08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7011" y="52252"/>
            <a:ext cx="7060818" cy="16067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Random Forest model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8164C-B26A-0B57-D078-073AEAF7E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252"/>
            <a:ext cx="4513264" cy="2749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50CFF-F6FD-5A35-73C8-28022569F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55" y="3122022"/>
            <a:ext cx="4038772" cy="307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1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D62B503-2AF8-4A70-8628-8ABE863CB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odels if molecules in science classroom">
            <a:extLst>
              <a:ext uri="{FF2B5EF4-FFF2-40B4-BE49-F238E27FC236}">
                <a16:creationId xmlns:a16="http://schemas.microsoft.com/office/drawing/2014/main" id="{78AD0DC3-582E-2A98-C32B-1A9DFCAA5E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rcRect t="8040"/>
          <a:stretch/>
        </p:blipFill>
        <p:spPr>
          <a:xfrm>
            <a:off x="20" y="-2"/>
            <a:ext cx="111724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2B400-51AC-7272-7E98-1697C833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6" y="86264"/>
            <a:ext cx="6929887" cy="14319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</a:rPr>
              <a:t>Assessment of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C70E7F-446B-853A-3BEF-36358960FC0A}"/>
              </a:ext>
            </a:extLst>
          </p:cNvPr>
          <p:cNvSpPr txBox="1"/>
          <p:nvPr/>
        </p:nvSpPr>
        <p:spPr>
          <a:xfrm>
            <a:off x="160868" y="1477992"/>
            <a:ext cx="7315358" cy="503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best model is the Ridge Model.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has the highest r-square value for its predictions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mean squared error(MSE) and mean absolute error (MSE) values are the lowest of all three linear models built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624" y="0"/>
            <a:ext cx="46393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21E9DF-0D56-A408-47A7-25CF9BEA33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7" r="826" b="-1"/>
          <a:stretch/>
        </p:blipFill>
        <p:spPr>
          <a:xfrm>
            <a:off x="7637074" y="160870"/>
            <a:ext cx="4491665" cy="3025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57B256-87C3-D9B4-6D70-15734DC18E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69" r="2923" b="-4"/>
          <a:stretch/>
        </p:blipFill>
        <p:spPr>
          <a:xfrm>
            <a:off x="7637074" y="3347050"/>
            <a:ext cx="4554925" cy="33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94E213D-3FA7-4D59-80B5-015897D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C4C4831-6DBD-87AD-5FE8-D2D19FCA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121025"/>
            <a:ext cx="4832465" cy="12774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Ridge Model </a:t>
            </a:r>
            <a:r>
              <a:rPr lang="en-US" dirty="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63BE23-20C0-4F37-860E-0892A4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52292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489402-7687-A07F-AB80-9528D0E3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496" y="799815"/>
            <a:ext cx="5169203" cy="525836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49AB149-D0D3-42EA-8B4C-F39E213A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5109182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extBox 12">
            <a:extLst>
              <a:ext uri="{FF2B5EF4-FFF2-40B4-BE49-F238E27FC236}">
                <a16:creationId xmlns:a16="http://schemas.microsoft.com/office/drawing/2014/main" id="{6EB95375-0EC6-1312-FC7C-0FC9D724E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829356"/>
              </p:ext>
            </p:extLst>
          </p:nvPr>
        </p:nvGraphicFramePr>
        <p:xfrm>
          <a:off x="6096000" y="1398495"/>
          <a:ext cx="5717241" cy="5338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06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Important features of the ridge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46612D-AED4-4CA4-9FD8-AD029ACD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7257" y="2210935"/>
            <a:ext cx="4833257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3F33B-DFC9-813C-FF39-B008C9DB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346" y="1867989"/>
            <a:ext cx="5930654" cy="4735285"/>
          </a:xfrm>
          <a:prstGeom prst="rect">
            <a:avLst/>
          </a:prstGeom>
        </p:spPr>
      </p:pic>
      <p:graphicFrame>
        <p:nvGraphicFramePr>
          <p:cNvPr id="12" name="TextBox 4">
            <a:extLst>
              <a:ext uri="{FF2B5EF4-FFF2-40B4-BE49-F238E27FC236}">
                <a16:creationId xmlns:a16="http://schemas.microsoft.com/office/drawing/2014/main" id="{173CF3E2-C2D1-D817-BF95-DA544191F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607208"/>
              </p:ext>
            </p:extLst>
          </p:nvPr>
        </p:nvGraphicFramePr>
        <p:xfrm>
          <a:off x="215420" y="1759789"/>
          <a:ext cx="5930653" cy="466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952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2A9E-4C23-F02C-04F4-F2ED72F79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1" y="609600"/>
            <a:ext cx="665044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Potential benefits of acquiring more data</a:t>
            </a:r>
          </a:p>
        </p:txBody>
      </p:sp>
      <p:pic>
        <p:nvPicPr>
          <p:cNvPr id="5" name="Picture 4" descr="Blue arrows pointing at a red button">
            <a:extLst>
              <a:ext uri="{FF2B5EF4-FFF2-40B4-BE49-F238E27FC236}">
                <a16:creationId xmlns:a16="http://schemas.microsoft.com/office/drawing/2014/main" id="{15DA91D2-2D0E-44D5-4E2D-3A4BCB85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635" r="23241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2C40D95-4EEE-07BA-CC24-C7D16499D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825256" cy="439214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Acquiring more data will improve the robustness of model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generalizations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Better feature engineering and offer deeper insights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7D6A8-ED5A-C456-025F-6E79F6712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5212" b="212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FE392-C9B3-03CD-AD0D-9E2D14E7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1990165"/>
            <a:ext cx="9001462" cy="1546411"/>
          </a:xfrm>
        </p:spPr>
        <p:txBody>
          <a:bodyPr>
            <a:noAutofit/>
          </a:bodyPr>
          <a:lstStyle/>
          <a:p>
            <a:r>
              <a:rPr lang="en-US" sz="4000" b="1" i="1" u="none" strike="noStrike" dirty="0">
                <a:effectLst/>
                <a:latin typeface="Arial" panose="020B0604020202020204" pitchFamily="34" charset="0"/>
              </a:rPr>
              <a:t>Predicting  popular songs using the structure of SPOTIFY’S popular songs in the past two decades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53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pirals of light&#10;&#10;Description automatically generated with medium confidence">
            <a:extLst>
              <a:ext uri="{FF2B5EF4-FFF2-40B4-BE49-F238E27FC236}">
                <a16:creationId xmlns:a16="http://schemas.microsoft.com/office/drawing/2014/main" id="{B68AD602-D9D6-AB61-4FB8-9713C5C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2692" b="133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1595269" y="1122363"/>
            <a:ext cx="9001462" cy="140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2540854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This project seeks to help artists, music distributors and record label managers maximize financial benefits from their association with Spotify by building a model that will help predict songs u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sing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tructure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opular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ongs  from 2000 -2023</a:t>
            </a:r>
            <a:endParaRPr lang="en-US" sz="36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866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glass tubes&#10;&#10;Description automatically generated with medium confidence">
            <a:extLst>
              <a:ext uri="{FF2B5EF4-FFF2-40B4-BE49-F238E27FC236}">
                <a16:creationId xmlns:a16="http://schemas.microsoft.com/office/drawing/2014/main" id="{1093E0E2-A1EA-FD6C-474B-699E6AD25C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893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6FB0D-BC58-6402-EA75-D5F7EB29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0514"/>
            <a:ext cx="10353761" cy="690112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cs typeface="Arial" panose="020B0604020202020204" pitchFamily="34" charset="0"/>
              </a:rPr>
              <a:t>Data Sources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7EE429-B9B7-1339-B27D-0EA34C01A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917698"/>
              </p:ext>
            </p:extLst>
          </p:nvPr>
        </p:nvGraphicFramePr>
        <p:xfrm>
          <a:off x="914400" y="615351"/>
          <a:ext cx="10652369" cy="5965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504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854AAC-C78F-5DBE-8A56-37D543AF7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186658"/>
              </p:ext>
            </p:extLst>
          </p:nvPr>
        </p:nvGraphicFramePr>
        <p:xfrm>
          <a:off x="508000" y="250091"/>
          <a:ext cx="11379199" cy="6439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196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pink gradient&#10;&#10;Description automatically generated">
            <a:extLst>
              <a:ext uri="{FF2B5EF4-FFF2-40B4-BE49-F238E27FC236}">
                <a16:creationId xmlns:a16="http://schemas.microsoft.com/office/drawing/2014/main" id="{702E22ED-B838-6B01-E5AB-19E1F588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6137" b="37629"/>
          <a:stretch/>
        </p:blipFill>
        <p:spPr>
          <a:xfrm>
            <a:off x="21" y="0"/>
            <a:ext cx="12191979" cy="69517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3F27F-19D0-E2A4-4922-C4902EFEF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00854"/>
            <a:ext cx="10353761" cy="1364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DA86DB-3672-78FF-DE9A-49680D3EE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679898"/>
              </p:ext>
            </p:extLst>
          </p:nvPr>
        </p:nvGraphicFramePr>
        <p:xfrm>
          <a:off x="463924" y="1337983"/>
          <a:ext cx="11342594" cy="541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3255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26B22F-CDC5-4FB7-3604-DA6E71519F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9530" b="242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5CF20E9-1E0C-4E9D-90C6-EB4FE51EF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9272" y="0"/>
            <a:ext cx="88334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8D59-E144-5362-1259-8E0121342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8987" y="609600"/>
            <a:ext cx="7954027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Resulting features in merged dataset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D40F50-E769-475B-A08E-64F0CBD2A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92582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667982-0304-46C8-A3D6-4545BBC2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0177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E0FB4C5-A281-C4C3-B490-30D0CD584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13080"/>
              </p:ext>
            </p:extLst>
          </p:nvPr>
        </p:nvGraphicFramePr>
        <p:xfrm>
          <a:off x="2118987" y="1750423"/>
          <a:ext cx="7954027" cy="4558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758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51B3B-0E51-01F8-C6A9-E2D39E5A35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8739" b="156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FC611-AFD5-C9E2-ADFE-DC783C2DD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386397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 of Dependent feature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564F0-9402-BAD5-350C-3BC532CA5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474" y="1972491"/>
            <a:ext cx="11789229" cy="41343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Popularity is the dependent feature</a:t>
            </a:r>
          </a:p>
          <a:p>
            <a:pPr algn="l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has a left skewed and a long tail distribution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2956F-C9ED-C8D0-5F49-42F1F8B0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154" y="1508761"/>
            <a:ext cx="4262845" cy="52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4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913795" y="609601"/>
            <a:ext cx="10353761" cy="823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EDA</a:t>
            </a:r>
            <a:endParaRPr lang="en-US" sz="4800" b="1" cap="all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433568"/>
            <a:ext cx="6352824" cy="496723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cap="none">
                <a:latin typeface="Arial" panose="020B0604020202020204" pitchFamily="34" charset="0"/>
                <a:cs typeface="Arial" panose="020B0604020202020204" pitchFamily="34" charset="0"/>
              </a:rPr>
              <a:t>EDA showed that the song feature, instrumentalness, was not related to loudness and this is evident from the first graph  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Songs with longer durations are not popular songs and this is shown in the graph below</a:t>
            </a:r>
            <a:endParaRPr lang="en-US" sz="320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4F8008-E57F-41F3-A647-6AD26AC6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2210935"/>
            <a:ext cx="3511778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738985DE-FC50-CE6C-43C4-0A5653DA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70" y="3829165"/>
            <a:ext cx="4729858" cy="241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42A3F-3F1D-1BE5-52E1-12CA9571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70" y="1153883"/>
            <a:ext cx="4729859" cy="26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7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10162</TotalTime>
  <Words>522</Words>
  <Application>Microsoft Office PowerPoint</Application>
  <PresentationFormat>Widescreen</PresentationFormat>
  <Paragraphs>126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Bookman Old Style</vt:lpstr>
      <vt:lpstr>Calibri</vt:lpstr>
      <vt:lpstr>Rockwell</vt:lpstr>
      <vt:lpstr>Wingdings</vt:lpstr>
      <vt:lpstr>Damask</vt:lpstr>
      <vt:lpstr>CAPSTONE 2 FINAL REPORT</vt:lpstr>
      <vt:lpstr>PowerPoint Presentation</vt:lpstr>
      <vt:lpstr>PowerPoint Presentation</vt:lpstr>
      <vt:lpstr>Data Sources</vt:lpstr>
      <vt:lpstr>PowerPoint Presentation</vt:lpstr>
      <vt:lpstr>DATA WRANGLING</vt:lpstr>
      <vt:lpstr>Resulting features in merged dataset</vt:lpstr>
      <vt:lpstr>Distribution of Dependent feature</vt:lpstr>
      <vt:lpstr>PowerPoint Presentation</vt:lpstr>
      <vt:lpstr> </vt:lpstr>
      <vt:lpstr>Heatmap findings</vt:lpstr>
      <vt:lpstr>PowerPoint Presentation</vt:lpstr>
      <vt:lpstr>Models</vt:lpstr>
      <vt:lpstr>Random Forest model performance</vt:lpstr>
      <vt:lpstr>Assessment of Models</vt:lpstr>
      <vt:lpstr>Ridge Model improvement</vt:lpstr>
      <vt:lpstr>Important features of the ridge model</vt:lpstr>
      <vt:lpstr>Potential benefits of acquiring more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Arthur Otibu</dc:creator>
  <cp:lastModifiedBy>Sonia Arthur Otibu</cp:lastModifiedBy>
  <cp:revision>2</cp:revision>
  <dcterms:created xsi:type="dcterms:W3CDTF">2024-07-31T05:08:50Z</dcterms:created>
  <dcterms:modified xsi:type="dcterms:W3CDTF">2024-08-11T05:15:45Z</dcterms:modified>
</cp:coreProperties>
</file>